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1"/>
  </p:notesMasterIdLst>
  <p:handoutMasterIdLst>
    <p:handoutMasterId r:id="rId42"/>
  </p:handoutMasterIdLst>
  <p:sldIdLst>
    <p:sldId id="306" r:id="rId5"/>
    <p:sldId id="356" r:id="rId6"/>
    <p:sldId id="357" r:id="rId7"/>
    <p:sldId id="358" r:id="rId8"/>
    <p:sldId id="364" r:id="rId9"/>
    <p:sldId id="365" r:id="rId10"/>
    <p:sldId id="366" r:id="rId11"/>
    <p:sldId id="367" r:id="rId12"/>
    <p:sldId id="368" r:id="rId13"/>
    <p:sldId id="369" r:id="rId14"/>
    <p:sldId id="372" r:id="rId15"/>
    <p:sldId id="373" r:id="rId16"/>
    <p:sldId id="370" r:id="rId17"/>
    <p:sldId id="371" r:id="rId18"/>
    <p:sldId id="374" r:id="rId19"/>
    <p:sldId id="375" r:id="rId20"/>
    <p:sldId id="388" r:id="rId21"/>
    <p:sldId id="376" r:id="rId22"/>
    <p:sldId id="382" r:id="rId23"/>
    <p:sldId id="383" r:id="rId24"/>
    <p:sldId id="384" r:id="rId25"/>
    <p:sldId id="385" r:id="rId26"/>
    <p:sldId id="386" r:id="rId27"/>
    <p:sldId id="387" r:id="rId28"/>
    <p:sldId id="359" r:id="rId29"/>
    <p:sldId id="360" r:id="rId30"/>
    <p:sldId id="362" r:id="rId31"/>
    <p:sldId id="363" r:id="rId32"/>
    <p:sldId id="361" r:id="rId33"/>
    <p:sldId id="353" r:id="rId34"/>
    <p:sldId id="377" r:id="rId35"/>
    <p:sldId id="378" r:id="rId36"/>
    <p:sldId id="379" r:id="rId37"/>
    <p:sldId id="380" r:id="rId38"/>
    <p:sldId id="381" r:id="rId39"/>
    <p:sldId id="323" r:id="rId40"/>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72C4"/>
    <a:srgbClr val="44C8F5"/>
    <a:srgbClr val="AFABAB"/>
    <a:srgbClr val="CA483E"/>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93409-00A4-4D94-9289-36C7A0D02258}" v="5" dt="2025-10-09T17:10:17.174"/>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4660"/>
  </p:normalViewPr>
  <p:slideViewPr>
    <p:cSldViewPr snapToGrid="0">
      <p:cViewPr varScale="1">
        <p:scale>
          <a:sx n="77" d="100"/>
          <a:sy n="77" d="100"/>
        </p:scale>
        <p:origin x="112" y="380"/>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tyn Henk" userId="5f9dfa39-534c-4787-9dcb-e6cb1cfb5b72" providerId="ADAL" clId="{3E9DF255-D41E-4E81-9E15-14007101C7EF}"/>
    <pc:docChg chg="undo custSel addSld delSld modSld">
      <pc:chgData name="Bostyn Henk" userId="5f9dfa39-534c-4787-9dcb-e6cb1cfb5b72" providerId="ADAL" clId="{3E9DF255-D41E-4E81-9E15-14007101C7EF}" dt="2024-10-08T18:09:26.053" v="3093" actId="1076"/>
      <pc:docMkLst>
        <pc:docMk/>
      </pc:docMkLst>
      <pc:sldChg chg="modSp mod">
        <pc:chgData name="Bostyn Henk" userId="5f9dfa39-534c-4787-9dcb-e6cb1cfb5b72" providerId="ADAL" clId="{3E9DF255-D41E-4E81-9E15-14007101C7EF}" dt="2024-10-08T07:55:12.304" v="19" actId="6549"/>
        <pc:sldMkLst>
          <pc:docMk/>
          <pc:sldMk cId="2573433908" sldId="306"/>
        </pc:sldMkLst>
      </pc:sldChg>
      <pc:sldChg chg="modSp mod">
        <pc:chgData name="Bostyn Henk" userId="5f9dfa39-534c-4787-9dcb-e6cb1cfb5b72" providerId="ADAL" clId="{3E9DF255-D41E-4E81-9E15-14007101C7EF}" dt="2024-10-08T08:17:52.098" v="248" actId="20577"/>
        <pc:sldMkLst>
          <pc:docMk/>
          <pc:sldMk cId="1394380778" sldId="323"/>
        </pc:sldMkLst>
      </pc:sldChg>
      <pc:sldChg chg="del">
        <pc:chgData name="Bostyn Henk" userId="5f9dfa39-534c-4787-9dcb-e6cb1cfb5b72" providerId="ADAL" clId="{3E9DF255-D41E-4E81-9E15-14007101C7EF}" dt="2024-10-08T07:55:29.946" v="26" actId="47"/>
        <pc:sldMkLst>
          <pc:docMk/>
          <pc:sldMk cId="4239960373" sldId="332"/>
        </pc:sldMkLst>
      </pc:sldChg>
      <pc:sldChg chg="del">
        <pc:chgData name="Bostyn Henk" userId="5f9dfa39-534c-4787-9dcb-e6cb1cfb5b72" providerId="ADAL" clId="{3E9DF255-D41E-4E81-9E15-14007101C7EF}" dt="2024-10-08T07:55:20.853" v="22" actId="47"/>
        <pc:sldMkLst>
          <pc:docMk/>
          <pc:sldMk cId="1599457538" sldId="333"/>
        </pc:sldMkLst>
      </pc:sldChg>
      <pc:sldChg chg="del">
        <pc:chgData name="Bostyn Henk" userId="5f9dfa39-534c-4787-9dcb-e6cb1cfb5b72" providerId="ADAL" clId="{3E9DF255-D41E-4E81-9E15-14007101C7EF}" dt="2024-10-08T07:56:10.784" v="38" actId="47"/>
        <pc:sldMkLst>
          <pc:docMk/>
          <pc:sldMk cId="2356837763" sldId="336"/>
        </pc:sldMkLst>
      </pc:sldChg>
      <pc:sldChg chg="del">
        <pc:chgData name="Bostyn Henk" userId="5f9dfa39-534c-4787-9dcb-e6cb1cfb5b72" providerId="ADAL" clId="{3E9DF255-D41E-4E81-9E15-14007101C7EF}" dt="2024-10-08T07:56:14.833" v="39" actId="47"/>
        <pc:sldMkLst>
          <pc:docMk/>
          <pc:sldMk cId="476725362" sldId="337"/>
        </pc:sldMkLst>
      </pc:sldChg>
      <pc:sldChg chg="del">
        <pc:chgData name="Bostyn Henk" userId="5f9dfa39-534c-4787-9dcb-e6cb1cfb5b72" providerId="ADAL" clId="{3E9DF255-D41E-4E81-9E15-14007101C7EF}" dt="2024-10-08T07:56:16.200" v="40" actId="47"/>
        <pc:sldMkLst>
          <pc:docMk/>
          <pc:sldMk cId="1930706001" sldId="338"/>
        </pc:sldMkLst>
      </pc:sldChg>
      <pc:sldChg chg="del">
        <pc:chgData name="Bostyn Henk" userId="5f9dfa39-534c-4787-9dcb-e6cb1cfb5b72" providerId="ADAL" clId="{3E9DF255-D41E-4E81-9E15-14007101C7EF}" dt="2024-10-08T07:55:17.217" v="20" actId="47"/>
        <pc:sldMkLst>
          <pc:docMk/>
          <pc:sldMk cId="821284910" sldId="350"/>
        </pc:sldMkLst>
      </pc:sldChg>
      <pc:sldChg chg="del">
        <pc:chgData name="Bostyn Henk" userId="5f9dfa39-534c-4787-9dcb-e6cb1cfb5b72" providerId="ADAL" clId="{3E9DF255-D41E-4E81-9E15-14007101C7EF}" dt="2024-10-08T07:55:19.898" v="21" actId="47"/>
        <pc:sldMkLst>
          <pc:docMk/>
          <pc:sldMk cId="3386023303" sldId="351"/>
        </pc:sldMkLst>
      </pc:sldChg>
      <pc:sldChg chg="del">
        <pc:chgData name="Bostyn Henk" userId="5f9dfa39-534c-4787-9dcb-e6cb1cfb5b72" providerId="ADAL" clId="{3E9DF255-D41E-4E81-9E15-14007101C7EF}" dt="2024-10-08T07:55:21.505" v="23" actId="47"/>
        <pc:sldMkLst>
          <pc:docMk/>
          <pc:sldMk cId="1055612111" sldId="352"/>
        </pc:sldMkLst>
      </pc:sldChg>
      <pc:sldChg chg="addSp delSp modSp mod">
        <pc:chgData name="Bostyn Henk" userId="5f9dfa39-534c-4787-9dcb-e6cb1cfb5b72" providerId="ADAL" clId="{3E9DF255-D41E-4E81-9E15-14007101C7EF}" dt="2024-10-08T15:11:24.749" v="1687" actId="20577"/>
        <pc:sldMkLst>
          <pc:docMk/>
          <pc:sldMk cId="2153241809" sldId="353"/>
        </pc:sldMkLst>
      </pc:sldChg>
      <pc:sldChg chg="del">
        <pc:chgData name="Bostyn Henk" userId="5f9dfa39-534c-4787-9dcb-e6cb1cfb5b72" providerId="ADAL" clId="{3E9DF255-D41E-4E81-9E15-14007101C7EF}" dt="2024-10-08T07:55:22.193" v="24" actId="47"/>
        <pc:sldMkLst>
          <pc:docMk/>
          <pc:sldMk cId="2194939653" sldId="354"/>
        </pc:sldMkLst>
      </pc:sldChg>
      <pc:sldChg chg="del">
        <pc:chgData name="Bostyn Henk" userId="5f9dfa39-534c-4787-9dcb-e6cb1cfb5b72" providerId="ADAL" clId="{3E9DF255-D41E-4E81-9E15-14007101C7EF}" dt="2024-10-08T07:55:24.382" v="25" actId="47"/>
        <pc:sldMkLst>
          <pc:docMk/>
          <pc:sldMk cId="3438271757" sldId="355"/>
        </pc:sldMkLst>
      </pc:sldChg>
      <pc:sldChg chg="modSp mod">
        <pc:chgData name="Bostyn Henk" userId="5f9dfa39-534c-4787-9dcb-e6cb1cfb5b72" providerId="ADAL" clId="{3E9DF255-D41E-4E81-9E15-14007101C7EF}" dt="2024-10-08T08:08:59.049" v="157" actId="20577"/>
        <pc:sldMkLst>
          <pc:docMk/>
          <pc:sldMk cId="1603255018" sldId="356"/>
        </pc:sldMkLst>
      </pc:sldChg>
      <pc:sldChg chg="del">
        <pc:chgData name="Bostyn Henk" userId="5f9dfa39-534c-4787-9dcb-e6cb1cfb5b72" providerId="ADAL" clId="{3E9DF255-D41E-4E81-9E15-14007101C7EF}" dt="2024-10-08T07:55:50.587" v="27" actId="47"/>
        <pc:sldMkLst>
          <pc:docMk/>
          <pc:sldMk cId="2508926003" sldId="358"/>
        </pc:sldMkLst>
      </pc:sldChg>
      <pc:sldChg chg="modSp new mod">
        <pc:chgData name="Bostyn Henk" userId="5f9dfa39-534c-4787-9dcb-e6cb1cfb5b72" providerId="ADAL" clId="{3E9DF255-D41E-4E81-9E15-14007101C7EF}" dt="2024-10-08T08:04:32.086" v="65" actId="12"/>
        <pc:sldMkLst>
          <pc:docMk/>
          <pc:sldMk cId="2908295802" sldId="358"/>
        </pc:sldMkLst>
      </pc:sldChg>
      <pc:sldChg chg="del">
        <pc:chgData name="Bostyn Henk" userId="5f9dfa39-534c-4787-9dcb-e6cb1cfb5b72" providerId="ADAL" clId="{3E9DF255-D41E-4E81-9E15-14007101C7EF}" dt="2024-10-08T07:55:54.235" v="28" actId="47"/>
        <pc:sldMkLst>
          <pc:docMk/>
          <pc:sldMk cId="1257675513" sldId="359"/>
        </pc:sldMkLst>
      </pc:sldChg>
      <pc:sldChg chg="addSp modSp new mod">
        <pc:chgData name="Bostyn Henk" userId="5f9dfa39-534c-4787-9dcb-e6cb1cfb5b72" providerId="ADAL" clId="{3E9DF255-D41E-4E81-9E15-14007101C7EF}" dt="2024-10-08T08:15:11.792" v="221" actId="404"/>
        <pc:sldMkLst>
          <pc:docMk/>
          <pc:sldMk cId="1262641695" sldId="359"/>
        </pc:sldMkLst>
      </pc:sldChg>
      <pc:sldChg chg="addSp modSp new mod">
        <pc:chgData name="Bostyn Henk" userId="5f9dfa39-534c-4787-9dcb-e6cb1cfb5b72" providerId="ADAL" clId="{3E9DF255-D41E-4E81-9E15-14007101C7EF}" dt="2024-10-08T08:39:15.521" v="260" actId="1076"/>
        <pc:sldMkLst>
          <pc:docMk/>
          <pc:sldMk cId="3801670861" sldId="360"/>
        </pc:sldMkLst>
      </pc:sldChg>
      <pc:sldChg chg="del">
        <pc:chgData name="Bostyn Henk" userId="5f9dfa39-534c-4787-9dcb-e6cb1cfb5b72" providerId="ADAL" clId="{3E9DF255-D41E-4E81-9E15-14007101C7EF}" dt="2024-10-08T07:55:55.506" v="29" actId="47"/>
        <pc:sldMkLst>
          <pc:docMk/>
          <pc:sldMk cId="3359761928" sldId="361"/>
        </pc:sldMkLst>
      </pc:sldChg>
      <pc:sldChg chg="addSp modSp new mod">
        <pc:chgData name="Bostyn Henk" userId="5f9dfa39-534c-4787-9dcb-e6cb1cfb5b72" providerId="ADAL" clId="{3E9DF255-D41E-4E81-9E15-14007101C7EF}" dt="2024-10-08T08:15:48.589" v="230" actId="22"/>
        <pc:sldMkLst>
          <pc:docMk/>
          <pc:sldMk cId="3690778681" sldId="361"/>
        </pc:sldMkLst>
      </pc:sldChg>
      <pc:sldChg chg="del">
        <pc:chgData name="Bostyn Henk" userId="5f9dfa39-534c-4787-9dcb-e6cb1cfb5b72" providerId="ADAL" clId="{3E9DF255-D41E-4E81-9E15-14007101C7EF}" dt="2024-10-08T07:55:56.442" v="30" actId="47"/>
        <pc:sldMkLst>
          <pc:docMk/>
          <pc:sldMk cId="1183964980" sldId="362"/>
        </pc:sldMkLst>
      </pc:sldChg>
      <pc:sldChg chg="addSp modSp new mod">
        <pc:chgData name="Bostyn Henk" userId="5f9dfa39-534c-4787-9dcb-e6cb1cfb5b72" providerId="ADAL" clId="{3E9DF255-D41E-4E81-9E15-14007101C7EF}" dt="2024-10-08T08:45:51.336" v="305" actId="1076"/>
        <pc:sldMkLst>
          <pc:docMk/>
          <pc:sldMk cId="1889849726" sldId="362"/>
        </pc:sldMkLst>
      </pc:sldChg>
      <pc:sldChg chg="addSp modSp new mod">
        <pc:chgData name="Bostyn Henk" userId="5f9dfa39-534c-4787-9dcb-e6cb1cfb5b72" providerId="ADAL" clId="{3E9DF255-D41E-4E81-9E15-14007101C7EF}" dt="2024-10-08T08:47:05.565" v="347" actId="1076"/>
        <pc:sldMkLst>
          <pc:docMk/>
          <pc:sldMk cId="3846329238" sldId="363"/>
        </pc:sldMkLst>
      </pc:sldChg>
      <pc:sldChg chg="del">
        <pc:chgData name="Bostyn Henk" userId="5f9dfa39-534c-4787-9dcb-e6cb1cfb5b72" providerId="ADAL" clId="{3E9DF255-D41E-4E81-9E15-14007101C7EF}" dt="2024-10-08T07:55:57.594" v="31" actId="47"/>
        <pc:sldMkLst>
          <pc:docMk/>
          <pc:sldMk cId="3856087705" sldId="363"/>
        </pc:sldMkLst>
      </pc:sldChg>
      <pc:sldChg chg="addSp modSp new mod">
        <pc:chgData name="Bostyn Henk" userId="5f9dfa39-534c-4787-9dcb-e6cb1cfb5b72" providerId="ADAL" clId="{3E9DF255-D41E-4E81-9E15-14007101C7EF}" dt="2024-10-08T08:49:57.527" v="367" actId="1076"/>
        <pc:sldMkLst>
          <pc:docMk/>
          <pc:sldMk cId="911769900" sldId="364"/>
        </pc:sldMkLst>
      </pc:sldChg>
      <pc:sldChg chg="del">
        <pc:chgData name="Bostyn Henk" userId="5f9dfa39-534c-4787-9dcb-e6cb1cfb5b72" providerId="ADAL" clId="{3E9DF255-D41E-4E81-9E15-14007101C7EF}" dt="2024-10-08T07:55:58.598" v="32" actId="47"/>
        <pc:sldMkLst>
          <pc:docMk/>
          <pc:sldMk cId="4096573528" sldId="364"/>
        </pc:sldMkLst>
      </pc:sldChg>
      <pc:sldChg chg="addSp modSp new mod">
        <pc:chgData name="Bostyn Henk" userId="5f9dfa39-534c-4787-9dcb-e6cb1cfb5b72" providerId="ADAL" clId="{3E9DF255-D41E-4E81-9E15-14007101C7EF}" dt="2024-10-08T09:12:38.638" v="408" actId="1076"/>
        <pc:sldMkLst>
          <pc:docMk/>
          <pc:sldMk cId="916572810" sldId="365"/>
        </pc:sldMkLst>
      </pc:sldChg>
      <pc:sldChg chg="del">
        <pc:chgData name="Bostyn Henk" userId="5f9dfa39-534c-4787-9dcb-e6cb1cfb5b72" providerId="ADAL" clId="{3E9DF255-D41E-4E81-9E15-14007101C7EF}" dt="2024-10-08T07:56:00.220" v="33" actId="47"/>
        <pc:sldMkLst>
          <pc:docMk/>
          <pc:sldMk cId="2675197545" sldId="365"/>
        </pc:sldMkLst>
      </pc:sldChg>
      <pc:sldChg chg="del">
        <pc:chgData name="Bostyn Henk" userId="5f9dfa39-534c-4787-9dcb-e6cb1cfb5b72" providerId="ADAL" clId="{3E9DF255-D41E-4E81-9E15-14007101C7EF}" dt="2024-10-08T07:56:02.374" v="34" actId="47"/>
        <pc:sldMkLst>
          <pc:docMk/>
          <pc:sldMk cId="65731579" sldId="366"/>
        </pc:sldMkLst>
      </pc:sldChg>
      <pc:sldChg chg="addSp modSp new mod">
        <pc:chgData name="Bostyn Henk" userId="5f9dfa39-534c-4787-9dcb-e6cb1cfb5b72" providerId="ADAL" clId="{3E9DF255-D41E-4E81-9E15-14007101C7EF}" dt="2024-10-08T12:28:32.240" v="744" actId="1076"/>
        <pc:sldMkLst>
          <pc:docMk/>
          <pc:sldMk cId="3090655265" sldId="366"/>
        </pc:sldMkLst>
      </pc:sldChg>
      <pc:sldChg chg="addSp delSp modSp add mod">
        <pc:chgData name="Bostyn Henk" userId="5f9dfa39-534c-4787-9dcb-e6cb1cfb5b72" providerId="ADAL" clId="{3E9DF255-D41E-4E81-9E15-14007101C7EF}" dt="2024-10-08T12:30:14.963" v="772" actId="6549"/>
        <pc:sldMkLst>
          <pc:docMk/>
          <pc:sldMk cId="13312679" sldId="367"/>
        </pc:sldMkLst>
      </pc:sldChg>
      <pc:sldChg chg="del">
        <pc:chgData name="Bostyn Henk" userId="5f9dfa39-534c-4787-9dcb-e6cb1cfb5b72" providerId="ADAL" clId="{3E9DF255-D41E-4E81-9E15-14007101C7EF}" dt="2024-10-08T07:56:04.181" v="35" actId="47"/>
        <pc:sldMkLst>
          <pc:docMk/>
          <pc:sldMk cId="3635083142" sldId="367"/>
        </pc:sldMkLst>
      </pc:sldChg>
      <pc:sldChg chg="addSp delSp modSp add mod">
        <pc:chgData name="Bostyn Henk" userId="5f9dfa39-534c-4787-9dcb-e6cb1cfb5b72" providerId="ADAL" clId="{3E9DF255-D41E-4E81-9E15-14007101C7EF}" dt="2024-10-08T12:38:04.861" v="855" actId="1076"/>
        <pc:sldMkLst>
          <pc:docMk/>
          <pc:sldMk cId="3048981647" sldId="368"/>
        </pc:sldMkLst>
      </pc:sldChg>
      <pc:sldChg chg="del">
        <pc:chgData name="Bostyn Henk" userId="5f9dfa39-534c-4787-9dcb-e6cb1cfb5b72" providerId="ADAL" clId="{3E9DF255-D41E-4E81-9E15-14007101C7EF}" dt="2024-10-08T07:56:05.613" v="36" actId="47"/>
        <pc:sldMkLst>
          <pc:docMk/>
          <pc:sldMk cId="3760196176" sldId="368"/>
        </pc:sldMkLst>
      </pc:sldChg>
      <pc:sldChg chg="addSp delSp modSp add mod">
        <pc:chgData name="Bostyn Henk" userId="5f9dfa39-534c-4787-9dcb-e6cb1cfb5b72" providerId="ADAL" clId="{3E9DF255-D41E-4E81-9E15-14007101C7EF}" dt="2024-10-08T13:32:39.566" v="1164" actId="1076"/>
        <pc:sldMkLst>
          <pc:docMk/>
          <pc:sldMk cId="1944533026" sldId="369"/>
        </pc:sldMkLst>
      </pc:sldChg>
      <pc:sldChg chg="del">
        <pc:chgData name="Bostyn Henk" userId="5f9dfa39-534c-4787-9dcb-e6cb1cfb5b72" providerId="ADAL" clId="{3E9DF255-D41E-4E81-9E15-14007101C7EF}" dt="2024-10-08T07:56:21.660" v="41" actId="47"/>
        <pc:sldMkLst>
          <pc:docMk/>
          <pc:sldMk cId="4260112715" sldId="369"/>
        </pc:sldMkLst>
      </pc:sldChg>
      <pc:sldChg chg="addSp modSp new mod">
        <pc:chgData name="Bostyn Henk" userId="5f9dfa39-534c-4787-9dcb-e6cb1cfb5b72" providerId="ADAL" clId="{3E9DF255-D41E-4E81-9E15-14007101C7EF}" dt="2024-10-08T12:55:02.551" v="1162" actId="1076"/>
        <pc:sldMkLst>
          <pc:docMk/>
          <pc:sldMk cId="1439238634" sldId="370"/>
        </pc:sldMkLst>
      </pc:sldChg>
      <pc:sldChg chg="del">
        <pc:chgData name="Bostyn Henk" userId="5f9dfa39-534c-4787-9dcb-e6cb1cfb5b72" providerId="ADAL" clId="{3E9DF255-D41E-4E81-9E15-14007101C7EF}" dt="2024-10-08T07:56:07.225" v="37" actId="47"/>
        <pc:sldMkLst>
          <pc:docMk/>
          <pc:sldMk cId="3554307195" sldId="370"/>
        </pc:sldMkLst>
      </pc:sldChg>
      <pc:sldChg chg="modSp new mod">
        <pc:chgData name="Bostyn Henk" userId="5f9dfa39-534c-4787-9dcb-e6cb1cfb5b72" providerId="ADAL" clId="{3E9DF255-D41E-4E81-9E15-14007101C7EF}" dt="2024-10-08T12:53:37.748" v="1156" actId="20577"/>
        <pc:sldMkLst>
          <pc:docMk/>
          <pc:sldMk cId="1439184787" sldId="371"/>
        </pc:sldMkLst>
      </pc:sldChg>
      <pc:sldChg chg="del">
        <pc:chgData name="Bostyn Henk" userId="5f9dfa39-534c-4787-9dcb-e6cb1cfb5b72" providerId="ADAL" clId="{3E9DF255-D41E-4E81-9E15-14007101C7EF}" dt="2024-10-08T07:56:23.915" v="42" actId="47"/>
        <pc:sldMkLst>
          <pc:docMk/>
          <pc:sldMk cId="1682247336" sldId="371"/>
        </pc:sldMkLst>
      </pc:sldChg>
      <pc:sldChg chg="modSp new mod">
        <pc:chgData name="Bostyn Henk" userId="5f9dfa39-534c-4787-9dcb-e6cb1cfb5b72" providerId="ADAL" clId="{3E9DF255-D41E-4E81-9E15-14007101C7EF}" dt="2024-10-08T13:52:52.620" v="1200"/>
        <pc:sldMkLst>
          <pc:docMk/>
          <pc:sldMk cId="26228972" sldId="372"/>
        </pc:sldMkLst>
      </pc:sldChg>
      <pc:sldChg chg="modSp new mod">
        <pc:chgData name="Bostyn Henk" userId="5f9dfa39-534c-4787-9dcb-e6cb1cfb5b72" providerId="ADAL" clId="{3E9DF255-D41E-4E81-9E15-14007101C7EF}" dt="2024-10-08T13:53:40.644" v="1237" actId="15"/>
        <pc:sldMkLst>
          <pc:docMk/>
          <pc:sldMk cId="2024207821" sldId="373"/>
        </pc:sldMkLst>
      </pc:sldChg>
      <pc:sldChg chg="addSp modSp new mod">
        <pc:chgData name="Bostyn Henk" userId="5f9dfa39-534c-4787-9dcb-e6cb1cfb5b72" providerId="ADAL" clId="{3E9DF255-D41E-4E81-9E15-14007101C7EF}" dt="2024-10-08T13:59:49.663" v="1291" actId="1076"/>
        <pc:sldMkLst>
          <pc:docMk/>
          <pc:sldMk cId="3673579454" sldId="374"/>
        </pc:sldMkLst>
      </pc:sldChg>
      <pc:sldChg chg="addSp modSp new mod">
        <pc:chgData name="Bostyn Henk" userId="5f9dfa39-534c-4787-9dcb-e6cb1cfb5b72" providerId="ADAL" clId="{3E9DF255-D41E-4E81-9E15-14007101C7EF}" dt="2024-10-08T14:04:03.015" v="1336" actId="22"/>
        <pc:sldMkLst>
          <pc:docMk/>
          <pc:sldMk cId="2273765097" sldId="375"/>
        </pc:sldMkLst>
      </pc:sldChg>
      <pc:sldChg chg="addSp modSp new mod">
        <pc:chgData name="Bostyn Henk" userId="5f9dfa39-534c-4787-9dcb-e6cb1cfb5b72" providerId="ADAL" clId="{3E9DF255-D41E-4E81-9E15-14007101C7EF}" dt="2024-10-08T14:28:57.601" v="1370" actId="1076"/>
        <pc:sldMkLst>
          <pc:docMk/>
          <pc:sldMk cId="1276890341" sldId="376"/>
        </pc:sldMkLst>
      </pc:sldChg>
      <pc:sldChg chg="addSp modSp new mod">
        <pc:chgData name="Bostyn Henk" userId="5f9dfa39-534c-4787-9dcb-e6cb1cfb5b72" providerId="ADAL" clId="{3E9DF255-D41E-4E81-9E15-14007101C7EF}" dt="2024-10-08T15:26:18.888" v="2034" actId="1076"/>
        <pc:sldMkLst>
          <pc:docMk/>
          <pc:sldMk cId="2321581356" sldId="377"/>
        </pc:sldMkLst>
      </pc:sldChg>
      <pc:sldChg chg="addSp delSp modSp add mod">
        <pc:chgData name="Bostyn Henk" userId="5f9dfa39-534c-4787-9dcb-e6cb1cfb5b72" providerId="ADAL" clId="{3E9DF255-D41E-4E81-9E15-14007101C7EF}" dt="2024-10-08T17:17:29.488" v="2444" actId="6549"/>
        <pc:sldMkLst>
          <pc:docMk/>
          <pc:sldMk cId="3405879581" sldId="378"/>
        </pc:sldMkLst>
      </pc:sldChg>
      <pc:sldChg chg="addSp delSp modSp add mod">
        <pc:chgData name="Bostyn Henk" userId="5f9dfa39-534c-4787-9dcb-e6cb1cfb5b72" providerId="ADAL" clId="{3E9DF255-D41E-4E81-9E15-14007101C7EF}" dt="2024-10-08T17:18:05.991" v="2504" actId="20577"/>
        <pc:sldMkLst>
          <pc:docMk/>
          <pc:sldMk cId="61084283" sldId="379"/>
        </pc:sldMkLst>
      </pc:sldChg>
      <pc:sldChg chg="addSp delSp modSp add mod">
        <pc:chgData name="Bostyn Henk" userId="5f9dfa39-534c-4787-9dcb-e6cb1cfb5b72" providerId="ADAL" clId="{3E9DF255-D41E-4E81-9E15-14007101C7EF}" dt="2024-10-08T17:52:09.166" v="2729" actId="1076"/>
        <pc:sldMkLst>
          <pc:docMk/>
          <pc:sldMk cId="890476917" sldId="380"/>
        </pc:sldMkLst>
      </pc:sldChg>
      <pc:sldChg chg="modSp new mod">
        <pc:chgData name="Bostyn Henk" userId="5f9dfa39-534c-4787-9dcb-e6cb1cfb5b72" providerId="ADAL" clId="{3E9DF255-D41E-4E81-9E15-14007101C7EF}" dt="2024-10-08T17:52:51.553" v="2837" actId="20577"/>
        <pc:sldMkLst>
          <pc:docMk/>
          <pc:sldMk cId="1464998578" sldId="381"/>
        </pc:sldMkLst>
      </pc:sldChg>
      <pc:sldChg chg="addSp modSp new mod">
        <pc:chgData name="Bostyn Henk" userId="5f9dfa39-534c-4787-9dcb-e6cb1cfb5b72" providerId="ADAL" clId="{3E9DF255-D41E-4E81-9E15-14007101C7EF}" dt="2024-10-08T17:57:54.428" v="2946" actId="1076"/>
        <pc:sldMkLst>
          <pc:docMk/>
          <pc:sldMk cId="706646190" sldId="382"/>
        </pc:sldMkLst>
      </pc:sldChg>
      <pc:sldChg chg="addSp modSp new mod">
        <pc:chgData name="Bostyn Henk" userId="5f9dfa39-534c-4787-9dcb-e6cb1cfb5b72" providerId="ADAL" clId="{3E9DF255-D41E-4E81-9E15-14007101C7EF}" dt="2024-10-08T18:02:58.326" v="3004" actId="1076"/>
        <pc:sldMkLst>
          <pc:docMk/>
          <pc:sldMk cId="606105214" sldId="383"/>
        </pc:sldMkLst>
      </pc:sldChg>
      <pc:sldChg chg="modSp new mod">
        <pc:chgData name="Bostyn Henk" userId="5f9dfa39-534c-4787-9dcb-e6cb1cfb5b72" providerId="ADAL" clId="{3E9DF255-D41E-4E81-9E15-14007101C7EF}" dt="2024-10-08T18:03:58.955" v="3035" actId="12"/>
        <pc:sldMkLst>
          <pc:docMk/>
          <pc:sldMk cId="1346175619" sldId="384"/>
        </pc:sldMkLst>
      </pc:sldChg>
      <pc:sldChg chg="addSp modSp new mod">
        <pc:chgData name="Bostyn Henk" userId="5f9dfa39-534c-4787-9dcb-e6cb1cfb5b72" providerId="ADAL" clId="{3E9DF255-D41E-4E81-9E15-14007101C7EF}" dt="2024-10-08T18:05:12.080" v="3063" actId="14100"/>
        <pc:sldMkLst>
          <pc:docMk/>
          <pc:sldMk cId="2372929588" sldId="385"/>
        </pc:sldMkLst>
      </pc:sldChg>
      <pc:sldChg chg="addSp delSp modSp new mod">
        <pc:chgData name="Bostyn Henk" userId="5f9dfa39-534c-4787-9dcb-e6cb1cfb5b72" providerId="ADAL" clId="{3E9DF255-D41E-4E81-9E15-14007101C7EF}" dt="2024-10-08T18:09:26.053" v="3093" actId="1076"/>
        <pc:sldMkLst>
          <pc:docMk/>
          <pc:sldMk cId="96585627" sldId="386"/>
        </pc:sldMkLst>
      </pc:sldChg>
    </pc:docChg>
  </pc:docChgLst>
  <pc:docChgLst>
    <pc:chgData name="Bostyn Henk" userId="5f9dfa39-534c-4787-9dcb-e6cb1cfb5b72" providerId="ADAL" clId="{51EDBCA6-C5AB-4A0E-9785-C3DA12105A99}"/>
    <pc:docChg chg="undo custSel addSld delSld modSld">
      <pc:chgData name="Bostyn Henk" userId="5f9dfa39-534c-4787-9dcb-e6cb1cfb5b72" providerId="ADAL" clId="{51EDBCA6-C5AB-4A0E-9785-C3DA12105A99}" dt="2024-09-24T21:02:27.541" v="1398" actId="14100"/>
      <pc:docMkLst>
        <pc:docMk/>
      </pc:docMkLst>
      <pc:sldChg chg="modSp mod">
        <pc:chgData name="Bostyn Henk" userId="5f9dfa39-534c-4787-9dcb-e6cb1cfb5b72" providerId="ADAL" clId="{51EDBCA6-C5AB-4A0E-9785-C3DA12105A99}" dt="2024-09-24T17:51:15.071" v="15" actId="20577"/>
        <pc:sldMkLst>
          <pc:docMk/>
          <pc:sldMk cId="2573433908" sldId="306"/>
        </pc:sldMkLst>
      </pc:sldChg>
      <pc:sldChg chg="del">
        <pc:chgData name="Bostyn Henk" userId="5f9dfa39-534c-4787-9dcb-e6cb1cfb5b72" providerId="ADAL" clId="{51EDBCA6-C5AB-4A0E-9785-C3DA12105A99}" dt="2024-09-24T17:51:20.436" v="16" actId="47"/>
        <pc:sldMkLst>
          <pc:docMk/>
          <pc:sldMk cId="2079977045" sldId="307"/>
        </pc:sldMkLst>
      </pc:sldChg>
      <pc:sldChg chg="del">
        <pc:chgData name="Bostyn Henk" userId="5f9dfa39-534c-4787-9dcb-e6cb1cfb5b72" providerId="ADAL" clId="{51EDBCA6-C5AB-4A0E-9785-C3DA12105A99}" dt="2024-09-24T17:51:21.282" v="17" actId="47"/>
        <pc:sldMkLst>
          <pc:docMk/>
          <pc:sldMk cId="401152264" sldId="308"/>
        </pc:sldMkLst>
      </pc:sldChg>
      <pc:sldChg chg="del">
        <pc:chgData name="Bostyn Henk" userId="5f9dfa39-534c-4787-9dcb-e6cb1cfb5b72" providerId="ADAL" clId="{51EDBCA6-C5AB-4A0E-9785-C3DA12105A99}" dt="2024-09-24T17:51:23.462" v="18" actId="47"/>
        <pc:sldMkLst>
          <pc:docMk/>
          <pc:sldMk cId="1588187242" sldId="309"/>
        </pc:sldMkLst>
      </pc:sldChg>
      <pc:sldChg chg="del">
        <pc:chgData name="Bostyn Henk" userId="5f9dfa39-534c-4787-9dcb-e6cb1cfb5b72" providerId="ADAL" clId="{51EDBCA6-C5AB-4A0E-9785-C3DA12105A99}" dt="2024-09-24T17:51:26.300" v="20" actId="47"/>
        <pc:sldMkLst>
          <pc:docMk/>
          <pc:sldMk cId="2178162514" sldId="310"/>
        </pc:sldMkLst>
      </pc:sldChg>
      <pc:sldChg chg="del">
        <pc:chgData name="Bostyn Henk" userId="5f9dfa39-534c-4787-9dcb-e6cb1cfb5b72" providerId="ADAL" clId="{51EDBCA6-C5AB-4A0E-9785-C3DA12105A99}" dt="2024-09-24T17:51:25.162" v="19" actId="47"/>
        <pc:sldMkLst>
          <pc:docMk/>
          <pc:sldMk cId="3454887109" sldId="313"/>
        </pc:sldMkLst>
      </pc:sldChg>
      <pc:sldChg chg="del">
        <pc:chgData name="Bostyn Henk" userId="5f9dfa39-534c-4787-9dcb-e6cb1cfb5b72" providerId="ADAL" clId="{51EDBCA6-C5AB-4A0E-9785-C3DA12105A99}" dt="2024-09-24T17:51:54.541" v="34" actId="47"/>
        <pc:sldMkLst>
          <pc:docMk/>
          <pc:sldMk cId="2486297698" sldId="318"/>
        </pc:sldMkLst>
      </pc:sldChg>
      <pc:sldChg chg="del">
        <pc:chgData name="Bostyn Henk" userId="5f9dfa39-534c-4787-9dcb-e6cb1cfb5b72" providerId="ADAL" clId="{51EDBCA6-C5AB-4A0E-9785-C3DA12105A99}" dt="2024-09-24T17:51:27.503" v="21" actId="47"/>
        <pc:sldMkLst>
          <pc:docMk/>
          <pc:sldMk cId="4093930218" sldId="319"/>
        </pc:sldMkLst>
      </pc:sldChg>
      <pc:sldChg chg="del">
        <pc:chgData name="Bostyn Henk" userId="5f9dfa39-534c-4787-9dcb-e6cb1cfb5b72" providerId="ADAL" clId="{51EDBCA6-C5AB-4A0E-9785-C3DA12105A99}" dt="2024-09-24T17:51:28.788" v="22" actId="47"/>
        <pc:sldMkLst>
          <pc:docMk/>
          <pc:sldMk cId="1420307083" sldId="320"/>
        </pc:sldMkLst>
      </pc:sldChg>
      <pc:sldChg chg="del">
        <pc:chgData name="Bostyn Henk" userId="5f9dfa39-534c-4787-9dcb-e6cb1cfb5b72" providerId="ADAL" clId="{51EDBCA6-C5AB-4A0E-9785-C3DA12105A99}" dt="2024-09-24T17:51:30.962" v="23" actId="47"/>
        <pc:sldMkLst>
          <pc:docMk/>
          <pc:sldMk cId="3080549744" sldId="321"/>
        </pc:sldMkLst>
      </pc:sldChg>
      <pc:sldChg chg="del">
        <pc:chgData name="Bostyn Henk" userId="5f9dfa39-534c-4787-9dcb-e6cb1cfb5b72" providerId="ADAL" clId="{51EDBCA6-C5AB-4A0E-9785-C3DA12105A99}" dt="2024-09-24T17:51:43.389" v="32" actId="47"/>
        <pc:sldMkLst>
          <pc:docMk/>
          <pc:sldMk cId="2271001912" sldId="322"/>
        </pc:sldMkLst>
      </pc:sldChg>
      <pc:sldChg chg="del">
        <pc:chgData name="Bostyn Henk" userId="5f9dfa39-534c-4787-9dcb-e6cb1cfb5b72" providerId="ADAL" clId="{51EDBCA6-C5AB-4A0E-9785-C3DA12105A99}" dt="2024-09-24T17:51:32.439" v="24" actId="47"/>
        <pc:sldMkLst>
          <pc:docMk/>
          <pc:sldMk cId="797068780" sldId="324"/>
        </pc:sldMkLst>
      </pc:sldChg>
      <pc:sldChg chg="del">
        <pc:chgData name="Bostyn Henk" userId="5f9dfa39-534c-4787-9dcb-e6cb1cfb5b72" providerId="ADAL" clId="{51EDBCA6-C5AB-4A0E-9785-C3DA12105A99}" dt="2024-09-24T17:51:33.040" v="25" actId="47"/>
        <pc:sldMkLst>
          <pc:docMk/>
          <pc:sldMk cId="3071251177" sldId="325"/>
        </pc:sldMkLst>
      </pc:sldChg>
      <pc:sldChg chg="del">
        <pc:chgData name="Bostyn Henk" userId="5f9dfa39-534c-4787-9dcb-e6cb1cfb5b72" providerId="ADAL" clId="{51EDBCA6-C5AB-4A0E-9785-C3DA12105A99}" dt="2024-09-24T17:51:35.025" v="27" actId="47"/>
        <pc:sldMkLst>
          <pc:docMk/>
          <pc:sldMk cId="1846064412" sldId="326"/>
        </pc:sldMkLst>
      </pc:sldChg>
      <pc:sldChg chg="del">
        <pc:chgData name="Bostyn Henk" userId="5f9dfa39-534c-4787-9dcb-e6cb1cfb5b72" providerId="ADAL" clId="{51EDBCA6-C5AB-4A0E-9785-C3DA12105A99}" dt="2024-09-24T17:51:36.448" v="28" actId="47"/>
        <pc:sldMkLst>
          <pc:docMk/>
          <pc:sldMk cId="2131216462" sldId="327"/>
        </pc:sldMkLst>
      </pc:sldChg>
      <pc:sldChg chg="del">
        <pc:chgData name="Bostyn Henk" userId="5f9dfa39-534c-4787-9dcb-e6cb1cfb5b72" providerId="ADAL" clId="{51EDBCA6-C5AB-4A0E-9785-C3DA12105A99}" dt="2024-09-24T17:51:37.827" v="29" actId="47"/>
        <pc:sldMkLst>
          <pc:docMk/>
          <pc:sldMk cId="3067788830" sldId="328"/>
        </pc:sldMkLst>
      </pc:sldChg>
      <pc:sldChg chg="del">
        <pc:chgData name="Bostyn Henk" userId="5f9dfa39-534c-4787-9dcb-e6cb1cfb5b72" providerId="ADAL" clId="{51EDBCA6-C5AB-4A0E-9785-C3DA12105A99}" dt="2024-09-24T17:51:38.415" v="30" actId="47"/>
        <pc:sldMkLst>
          <pc:docMk/>
          <pc:sldMk cId="2622032652" sldId="329"/>
        </pc:sldMkLst>
      </pc:sldChg>
      <pc:sldChg chg="del">
        <pc:chgData name="Bostyn Henk" userId="5f9dfa39-534c-4787-9dcb-e6cb1cfb5b72" providerId="ADAL" clId="{51EDBCA6-C5AB-4A0E-9785-C3DA12105A99}" dt="2024-09-24T17:51:41.416" v="31" actId="47"/>
        <pc:sldMkLst>
          <pc:docMk/>
          <pc:sldMk cId="3736936179" sldId="330"/>
        </pc:sldMkLst>
      </pc:sldChg>
      <pc:sldChg chg="del">
        <pc:chgData name="Bostyn Henk" userId="5f9dfa39-534c-4787-9dcb-e6cb1cfb5b72" providerId="ADAL" clId="{51EDBCA6-C5AB-4A0E-9785-C3DA12105A99}" dt="2024-09-24T17:51:44.988" v="33" actId="47"/>
        <pc:sldMkLst>
          <pc:docMk/>
          <pc:sldMk cId="2699658356" sldId="332"/>
        </pc:sldMkLst>
      </pc:sldChg>
      <pc:sldChg chg="addSp modSp new mod">
        <pc:chgData name="Bostyn Henk" userId="5f9dfa39-534c-4787-9dcb-e6cb1cfb5b72" providerId="ADAL" clId="{51EDBCA6-C5AB-4A0E-9785-C3DA12105A99}" dt="2024-09-24T18:27:47.620" v="190" actId="1076"/>
        <pc:sldMkLst>
          <pc:docMk/>
          <pc:sldMk cId="4239960373" sldId="332"/>
        </pc:sldMkLst>
      </pc:sldChg>
      <pc:sldChg chg="modSp new mod">
        <pc:chgData name="Bostyn Henk" userId="5f9dfa39-534c-4787-9dcb-e6cb1cfb5b72" providerId="ADAL" clId="{51EDBCA6-C5AB-4A0E-9785-C3DA12105A99}" dt="2024-09-24T18:12:45.282" v="136" actId="1076"/>
        <pc:sldMkLst>
          <pc:docMk/>
          <pc:sldMk cId="1599457538" sldId="333"/>
        </pc:sldMkLst>
      </pc:sldChg>
      <pc:sldChg chg="del">
        <pc:chgData name="Bostyn Henk" userId="5f9dfa39-534c-4787-9dcb-e6cb1cfb5b72" providerId="ADAL" clId="{51EDBCA6-C5AB-4A0E-9785-C3DA12105A99}" dt="2024-09-24T17:51:33.874" v="26" actId="47"/>
        <pc:sldMkLst>
          <pc:docMk/>
          <pc:sldMk cId="3947237345" sldId="333"/>
        </pc:sldMkLst>
      </pc:sldChg>
      <pc:sldChg chg="addSp delSp modSp new mod">
        <pc:chgData name="Bostyn Henk" userId="5f9dfa39-534c-4787-9dcb-e6cb1cfb5b72" providerId="ADAL" clId="{51EDBCA6-C5AB-4A0E-9785-C3DA12105A99}" dt="2024-09-24T18:17:36.047" v="167" actId="1076"/>
        <pc:sldMkLst>
          <pc:docMk/>
          <pc:sldMk cId="2587620153" sldId="334"/>
        </pc:sldMkLst>
      </pc:sldChg>
      <pc:sldChg chg="addSp delSp modSp new mod">
        <pc:chgData name="Bostyn Henk" userId="5f9dfa39-534c-4787-9dcb-e6cb1cfb5b72" providerId="ADAL" clId="{51EDBCA6-C5AB-4A0E-9785-C3DA12105A99}" dt="2024-09-24T18:22:25.896" v="173" actId="1076"/>
        <pc:sldMkLst>
          <pc:docMk/>
          <pc:sldMk cId="573257259" sldId="335"/>
        </pc:sldMkLst>
      </pc:sldChg>
      <pc:sldChg chg="addSp modSp new mod">
        <pc:chgData name="Bostyn Henk" userId="5f9dfa39-534c-4787-9dcb-e6cb1cfb5b72" providerId="ADAL" clId="{51EDBCA6-C5AB-4A0E-9785-C3DA12105A99}" dt="2024-09-24T18:50:08.731" v="481" actId="20577"/>
        <pc:sldMkLst>
          <pc:docMk/>
          <pc:sldMk cId="2356837763" sldId="336"/>
        </pc:sldMkLst>
      </pc:sldChg>
      <pc:sldChg chg="addSp modSp new mod">
        <pc:chgData name="Bostyn Henk" userId="5f9dfa39-534c-4787-9dcb-e6cb1cfb5b72" providerId="ADAL" clId="{51EDBCA6-C5AB-4A0E-9785-C3DA12105A99}" dt="2024-09-24T18:41:52.922" v="398" actId="1076"/>
        <pc:sldMkLst>
          <pc:docMk/>
          <pc:sldMk cId="476725362" sldId="337"/>
        </pc:sldMkLst>
      </pc:sldChg>
      <pc:sldChg chg="addSp modSp new mod">
        <pc:chgData name="Bostyn Henk" userId="5f9dfa39-534c-4787-9dcb-e6cb1cfb5b72" providerId="ADAL" clId="{51EDBCA6-C5AB-4A0E-9785-C3DA12105A99}" dt="2024-09-24T18:46:23.365" v="425" actId="1076"/>
        <pc:sldMkLst>
          <pc:docMk/>
          <pc:sldMk cId="1930706001" sldId="338"/>
        </pc:sldMkLst>
      </pc:sldChg>
      <pc:sldChg chg="addSp modSp new mod">
        <pc:chgData name="Bostyn Henk" userId="5f9dfa39-534c-4787-9dcb-e6cb1cfb5b72" providerId="ADAL" clId="{51EDBCA6-C5AB-4A0E-9785-C3DA12105A99}" dt="2024-09-24T19:06:13.907" v="544" actId="20577"/>
        <pc:sldMkLst>
          <pc:docMk/>
          <pc:sldMk cId="3485627177" sldId="339"/>
        </pc:sldMkLst>
      </pc:sldChg>
      <pc:sldChg chg="modSp new mod">
        <pc:chgData name="Bostyn Henk" userId="5f9dfa39-534c-4787-9dcb-e6cb1cfb5b72" providerId="ADAL" clId="{51EDBCA6-C5AB-4A0E-9785-C3DA12105A99}" dt="2024-09-24T19:08:46.008" v="703" actId="12"/>
        <pc:sldMkLst>
          <pc:docMk/>
          <pc:sldMk cId="3250212292" sldId="340"/>
        </pc:sldMkLst>
      </pc:sldChg>
      <pc:sldChg chg="addSp modSp new mod">
        <pc:chgData name="Bostyn Henk" userId="5f9dfa39-534c-4787-9dcb-e6cb1cfb5b72" providerId="ADAL" clId="{51EDBCA6-C5AB-4A0E-9785-C3DA12105A99}" dt="2024-09-24T19:43:47.745" v="937" actId="1076"/>
        <pc:sldMkLst>
          <pc:docMk/>
          <pc:sldMk cId="3051598126" sldId="341"/>
        </pc:sldMkLst>
      </pc:sldChg>
      <pc:sldChg chg="addSp delSp modSp new mod">
        <pc:chgData name="Bostyn Henk" userId="5f9dfa39-534c-4787-9dcb-e6cb1cfb5b72" providerId="ADAL" clId="{51EDBCA6-C5AB-4A0E-9785-C3DA12105A99}" dt="2024-09-24T19:52:58.517" v="977" actId="20577"/>
        <pc:sldMkLst>
          <pc:docMk/>
          <pc:sldMk cId="4149763504" sldId="342"/>
        </pc:sldMkLst>
      </pc:sldChg>
      <pc:sldChg chg="addSp delSp modSp new mod">
        <pc:chgData name="Bostyn Henk" userId="5f9dfa39-534c-4787-9dcb-e6cb1cfb5b72" providerId="ADAL" clId="{51EDBCA6-C5AB-4A0E-9785-C3DA12105A99}" dt="2024-09-24T20:00:54.920" v="1022" actId="1076"/>
        <pc:sldMkLst>
          <pc:docMk/>
          <pc:sldMk cId="865939916" sldId="343"/>
        </pc:sldMkLst>
      </pc:sldChg>
      <pc:sldChg chg="addSp modSp new mod">
        <pc:chgData name="Bostyn Henk" userId="5f9dfa39-534c-4787-9dcb-e6cb1cfb5b72" providerId="ADAL" clId="{51EDBCA6-C5AB-4A0E-9785-C3DA12105A99}" dt="2024-09-24T20:03:10.738" v="1055" actId="12"/>
        <pc:sldMkLst>
          <pc:docMk/>
          <pc:sldMk cId="4267137368" sldId="344"/>
        </pc:sldMkLst>
      </pc:sldChg>
      <pc:sldChg chg="add del">
        <pc:chgData name="Bostyn Henk" userId="5f9dfa39-534c-4787-9dcb-e6cb1cfb5b72" providerId="ADAL" clId="{51EDBCA6-C5AB-4A0E-9785-C3DA12105A99}" dt="2024-09-24T20:03:33.238" v="1057" actId="2890"/>
        <pc:sldMkLst>
          <pc:docMk/>
          <pc:sldMk cId="3585913305" sldId="345"/>
        </pc:sldMkLst>
      </pc:sldChg>
      <pc:sldChg chg="addSp modSp new mod">
        <pc:chgData name="Bostyn Henk" userId="5f9dfa39-534c-4787-9dcb-e6cb1cfb5b72" providerId="ADAL" clId="{51EDBCA6-C5AB-4A0E-9785-C3DA12105A99}" dt="2024-09-24T20:04:57.922" v="1076" actId="1076"/>
        <pc:sldMkLst>
          <pc:docMk/>
          <pc:sldMk cId="3722180629" sldId="345"/>
        </pc:sldMkLst>
      </pc:sldChg>
      <pc:sldChg chg="modSp new mod">
        <pc:chgData name="Bostyn Henk" userId="5f9dfa39-534c-4787-9dcb-e6cb1cfb5b72" providerId="ADAL" clId="{51EDBCA6-C5AB-4A0E-9785-C3DA12105A99}" dt="2024-09-24T20:08:07.681" v="1167" actId="6549"/>
        <pc:sldMkLst>
          <pc:docMk/>
          <pc:sldMk cId="820644005" sldId="346"/>
        </pc:sldMkLst>
      </pc:sldChg>
      <pc:sldChg chg="addSp modSp new mod">
        <pc:chgData name="Bostyn Henk" userId="5f9dfa39-534c-4787-9dcb-e6cb1cfb5b72" providerId="ADAL" clId="{51EDBCA6-C5AB-4A0E-9785-C3DA12105A99}" dt="2024-09-24T20:09:37.697" v="1195" actId="1076"/>
        <pc:sldMkLst>
          <pc:docMk/>
          <pc:sldMk cId="180409488" sldId="347"/>
        </pc:sldMkLst>
      </pc:sldChg>
      <pc:sldChg chg="addSp modSp new mod">
        <pc:chgData name="Bostyn Henk" userId="5f9dfa39-534c-4787-9dcb-e6cb1cfb5b72" providerId="ADAL" clId="{51EDBCA6-C5AB-4A0E-9785-C3DA12105A99}" dt="2024-09-24T20:30:24.125" v="1206"/>
        <pc:sldMkLst>
          <pc:docMk/>
          <pc:sldMk cId="728634976" sldId="348"/>
        </pc:sldMkLst>
      </pc:sldChg>
      <pc:sldChg chg="addSp modSp new mod">
        <pc:chgData name="Bostyn Henk" userId="5f9dfa39-534c-4787-9dcb-e6cb1cfb5b72" providerId="ADAL" clId="{51EDBCA6-C5AB-4A0E-9785-C3DA12105A99}" dt="2024-09-24T21:02:27.541" v="1398" actId="14100"/>
        <pc:sldMkLst>
          <pc:docMk/>
          <pc:sldMk cId="862703983" sldId="349"/>
        </pc:sldMkLst>
      </pc:sldChg>
    </pc:docChg>
  </pc:docChgLst>
  <pc:docChgLst>
    <pc:chgData name="Henk BOSTYN" userId="5f9dfa39-534c-4787-9dcb-e6cb1cfb5b72" providerId="ADAL" clId="{14293409-00A4-4D94-9289-36C7A0D02258}"/>
    <pc:docChg chg="undo custSel modSld">
      <pc:chgData name="Henk BOSTYN" userId="5f9dfa39-534c-4787-9dcb-e6cb1cfb5b72" providerId="ADAL" clId="{14293409-00A4-4D94-9289-36C7A0D02258}" dt="2025-10-09T17:12:16.608" v="211" actId="20577"/>
      <pc:docMkLst>
        <pc:docMk/>
      </pc:docMkLst>
      <pc:sldChg chg="modSp mod">
        <pc:chgData name="Henk BOSTYN" userId="5f9dfa39-534c-4787-9dcb-e6cb1cfb5b72" providerId="ADAL" clId="{14293409-00A4-4D94-9289-36C7A0D02258}" dt="2025-10-06T08:42:38.372" v="32" actId="20577"/>
        <pc:sldMkLst>
          <pc:docMk/>
          <pc:sldMk cId="2573433908" sldId="306"/>
        </pc:sldMkLst>
        <pc:spChg chg="mod">
          <ac:chgData name="Henk BOSTYN" userId="5f9dfa39-534c-4787-9dcb-e6cb1cfb5b72" providerId="ADAL" clId="{14293409-00A4-4D94-9289-36C7A0D02258}" dt="2025-10-06T08:42:38.372" v="32" actId="20577"/>
          <ac:spMkLst>
            <pc:docMk/>
            <pc:sldMk cId="2573433908" sldId="306"/>
            <ac:spMk id="2" creationId="{B58A1D46-61F0-C65E-8E11-246880BF0A72}"/>
          </ac:spMkLst>
        </pc:spChg>
      </pc:sldChg>
      <pc:sldChg chg="modSp mod">
        <pc:chgData name="Henk BOSTYN" userId="5f9dfa39-534c-4787-9dcb-e6cb1cfb5b72" providerId="ADAL" clId="{14293409-00A4-4D94-9289-36C7A0D02258}" dt="2025-10-09T17:10:17.174" v="191"/>
        <pc:sldMkLst>
          <pc:docMk/>
          <pc:sldMk cId="2153241809" sldId="353"/>
        </pc:sldMkLst>
        <pc:spChg chg="mod">
          <ac:chgData name="Henk BOSTYN" userId="5f9dfa39-534c-4787-9dcb-e6cb1cfb5b72" providerId="ADAL" clId="{14293409-00A4-4D94-9289-36C7A0D02258}" dt="2025-10-09T17:10:17.174" v="191"/>
          <ac:spMkLst>
            <pc:docMk/>
            <pc:sldMk cId="2153241809" sldId="353"/>
            <ac:spMk id="2" creationId="{06570C91-DED0-2A77-036E-590186770C0F}"/>
          </ac:spMkLst>
        </pc:spChg>
      </pc:sldChg>
      <pc:sldChg chg="modSp mod">
        <pc:chgData name="Henk BOSTYN" userId="5f9dfa39-534c-4787-9dcb-e6cb1cfb5b72" providerId="ADAL" clId="{14293409-00A4-4D94-9289-36C7A0D02258}" dt="2025-10-09T15:12:12.408" v="175" actId="13926"/>
        <pc:sldMkLst>
          <pc:docMk/>
          <pc:sldMk cId="1262641695" sldId="359"/>
        </pc:sldMkLst>
        <pc:spChg chg="mod">
          <ac:chgData name="Henk BOSTYN" userId="5f9dfa39-534c-4787-9dcb-e6cb1cfb5b72" providerId="ADAL" clId="{14293409-00A4-4D94-9289-36C7A0D02258}" dt="2025-10-09T15:12:12.408" v="175" actId="13926"/>
          <ac:spMkLst>
            <pc:docMk/>
            <pc:sldMk cId="1262641695" sldId="359"/>
            <ac:spMk id="2" creationId="{010F8B40-A96F-4726-116F-AC3A03BF581B}"/>
          </ac:spMkLst>
        </pc:spChg>
      </pc:sldChg>
      <pc:sldChg chg="modSp mod">
        <pc:chgData name="Henk BOSTYN" userId="5f9dfa39-534c-4787-9dcb-e6cb1cfb5b72" providerId="ADAL" clId="{14293409-00A4-4D94-9289-36C7A0D02258}" dt="2025-10-09T15:01:21.320" v="79" actId="6549"/>
        <pc:sldMkLst>
          <pc:docMk/>
          <pc:sldMk cId="26228972" sldId="372"/>
        </pc:sldMkLst>
        <pc:spChg chg="mod">
          <ac:chgData name="Henk BOSTYN" userId="5f9dfa39-534c-4787-9dcb-e6cb1cfb5b72" providerId="ADAL" clId="{14293409-00A4-4D94-9289-36C7A0D02258}" dt="2025-10-09T15:01:21.320" v="79" actId="6549"/>
          <ac:spMkLst>
            <pc:docMk/>
            <pc:sldMk cId="26228972" sldId="372"/>
            <ac:spMk id="2" creationId="{128D735E-ADD2-9674-F6CD-070CBEBA74C0}"/>
          </ac:spMkLst>
        </pc:spChg>
      </pc:sldChg>
      <pc:sldChg chg="modSp mod">
        <pc:chgData name="Henk BOSTYN" userId="5f9dfa39-534c-4787-9dcb-e6cb1cfb5b72" providerId="ADAL" clId="{14293409-00A4-4D94-9289-36C7A0D02258}" dt="2025-10-09T15:02:58.975" v="81"/>
        <pc:sldMkLst>
          <pc:docMk/>
          <pc:sldMk cId="2024207821" sldId="373"/>
        </pc:sldMkLst>
        <pc:spChg chg="mod">
          <ac:chgData name="Henk BOSTYN" userId="5f9dfa39-534c-4787-9dcb-e6cb1cfb5b72" providerId="ADAL" clId="{14293409-00A4-4D94-9289-36C7A0D02258}" dt="2025-10-09T15:02:58.975" v="81"/>
          <ac:spMkLst>
            <pc:docMk/>
            <pc:sldMk cId="2024207821" sldId="373"/>
            <ac:spMk id="2" creationId="{02EF9A4A-1C40-530D-B12C-143BB73E8ED9}"/>
          </ac:spMkLst>
        </pc:spChg>
      </pc:sldChg>
      <pc:sldChg chg="modSp mod">
        <pc:chgData name="Henk BOSTYN" userId="5f9dfa39-534c-4787-9dcb-e6cb1cfb5b72" providerId="ADAL" clId="{14293409-00A4-4D94-9289-36C7A0D02258}" dt="2025-10-09T17:12:16.608" v="211" actId="20577"/>
        <pc:sldMkLst>
          <pc:docMk/>
          <pc:sldMk cId="2321581356" sldId="377"/>
        </pc:sldMkLst>
        <pc:spChg chg="mod">
          <ac:chgData name="Henk BOSTYN" userId="5f9dfa39-534c-4787-9dcb-e6cb1cfb5b72" providerId="ADAL" clId="{14293409-00A4-4D94-9289-36C7A0D02258}" dt="2025-10-09T17:12:16.608" v="211" actId="20577"/>
          <ac:spMkLst>
            <pc:docMk/>
            <pc:sldMk cId="2321581356" sldId="377"/>
            <ac:spMk id="8" creationId="{FF413599-054D-AA48-BDEB-EF717F6D5D51}"/>
          </ac:spMkLst>
        </pc:spChg>
      </pc:sldChg>
      <pc:sldChg chg="modSp mod">
        <pc:chgData name="Henk BOSTYN" userId="5f9dfa39-534c-4787-9dcb-e6cb1cfb5b72" providerId="ADAL" clId="{14293409-00A4-4D94-9289-36C7A0D02258}" dt="2025-10-09T15:10:46.252" v="171" actId="20577"/>
        <pc:sldMkLst>
          <pc:docMk/>
          <pc:sldMk cId="96585627" sldId="386"/>
        </pc:sldMkLst>
        <pc:spChg chg="mod">
          <ac:chgData name="Henk BOSTYN" userId="5f9dfa39-534c-4787-9dcb-e6cb1cfb5b72" providerId="ADAL" clId="{14293409-00A4-4D94-9289-36C7A0D02258}" dt="2025-10-09T15:10:46.252" v="171" actId="20577"/>
          <ac:spMkLst>
            <pc:docMk/>
            <pc:sldMk cId="96585627" sldId="386"/>
            <ac:spMk id="2" creationId="{091DAA9A-ECC1-53DE-8E4E-1EE38C7FFC02}"/>
          </ac:spMkLst>
        </pc:spChg>
      </pc:sldChg>
      <pc:sldChg chg="addSp delSp modSp mod">
        <pc:chgData name="Henk BOSTYN" userId="5f9dfa39-534c-4787-9dcb-e6cb1cfb5b72" providerId="ADAL" clId="{14293409-00A4-4D94-9289-36C7A0D02258}" dt="2025-10-09T15:06:47.607" v="170" actId="1076"/>
        <pc:sldMkLst>
          <pc:docMk/>
          <pc:sldMk cId="495443486" sldId="388"/>
        </pc:sldMkLst>
        <pc:spChg chg="add del mod">
          <ac:chgData name="Henk BOSTYN" userId="5f9dfa39-534c-4787-9dcb-e6cb1cfb5b72" providerId="ADAL" clId="{14293409-00A4-4D94-9289-36C7A0D02258}" dt="2025-10-09T15:06:37.798" v="167" actId="1076"/>
          <ac:spMkLst>
            <pc:docMk/>
            <pc:sldMk cId="495443486" sldId="388"/>
            <ac:spMk id="2" creationId="{2B19C7B9-2476-2C9E-331A-764E168B6ACD}"/>
          </ac:spMkLst>
        </pc:spChg>
        <pc:spChg chg="add del mod">
          <ac:chgData name="Henk BOSTYN" userId="5f9dfa39-534c-4787-9dcb-e6cb1cfb5b72" providerId="ADAL" clId="{14293409-00A4-4D94-9289-36C7A0D02258}" dt="2025-10-09T15:06:07.182" v="118" actId="20577"/>
          <ac:spMkLst>
            <pc:docMk/>
            <pc:sldMk cId="495443486" sldId="388"/>
            <ac:spMk id="3" creationId="{3886686D-BEAC-FDC0-5568-4878C9A8CF6E}"/>
          </ac:spMkLst>
        </pc:spChg>
        <pc:picChg chg="mod">
          <ac:chgData name="Henk BOSTYN" userId="5f9dfa39-534c-4787-9dcb-e6cb1cfb5b72" providerId="ADAL" clId="{14293409-00A4-4D94-9289-36C7A0D02258}" dt="2025-10-09T15:06:47.607" v="170" actId="1076"/>
          <ac:picMkLst>
            <pc:docMk/>
            <pc:sldMk cId="495443486" sldId="388"/>
            <ac:picMk id="7" creationId="{9EFE647E-6E6A-F1A9-9E5C-521836FE2F29}"/>
          </ac:picMkLst>
        </pc:picChg>
      </pc:sldChg>
    </pc:docChg>
  </pc:docChgLst>
  <pc:docChgLst>
    <pc:chgData name="Bostyn Henk" userId="5f9dfa39-534c-4787-9dcb-e6cb1cfb5b72" providerId="ADAL" clId="{099070F0-780B-4165-944D-68FF2274F000}"/>
    <pc:docChg chg="undo custSel addSld delSld modSld sldOrd">
      <pc:chgData name="Bostyn Henk" userId="5f9dfa39-534c-4787-9dcb-e6cb1cfb5b72" providerId="ADAL" clId="{099070F0-780B-4165-944D-68FF2274F000}" dt="2024-10-02T07:30:02.535" v="2796" actId="14100"/>
      <pc:docMkLst>
        <pc:docMk/>
      </pc:docMkLst>
      <pc:sldChg chg="modSp mod">
        <pc:chgData name="Bostyn Henk" userId="5f9dfa39-534c-4787-9dcb-e6cb1cfb5b72" providerId="ADAL" clId="{099070F0-780B-4165-944D-68FF2274F000}" dt="2024-10-01T08:09:26.388" v="18" actId="20577"/>
        <pc:sldMkLst>
          <pc:docMk/>
          <pc:sldMk cId="2573433908" sldId="306"/>
        </pc:sldMkLst>
      </pc:sldChg>
      <pc:sldChg chg="modSp mod">
        <pc:chgData name="Bostyn Henk" userId="5f9dfa39-534c-4787-9dcb-e6cb1cfb5b72" providerId="ADAL" clId="{099070F0-780B-4165-944D-68FF2274F000}" dt="2024-10-01T11:16:43.687" v="1853"/>
        <pc:sldMkLst>
          <pc:docMk/>
          <pc:sldMk cId="1394380778" sldId="323"/>
        </pc:sldMkLst>
      </pc:sldChg>
      <pc:sldChg chg="del">
        <pc:chgData name="Bostyn Henk" userId="5f9dfa39-534c-4787-9dcb-e6cb1cfb5b72" providerId="ADAL" clId="{099070F0-780B-4165-944D-68FF2274F000}" dt="2024-10-01T08:10:56.685" v="19" actId="47"/>
        <pc:sldMkLst>
          <pc:docMk/>
          <pc:sldMk cId="2828251855" sldId="331"/>
        </pc:sldMkLst>
      </pc:sldChg>
      <pc:sldChg chg="addSp delSp modSp del mod">
        <pc:chgData name="Bostyn Henk" userId="5f9dfa39-534c-4787-9dcb-e6cb1cfb5b72" providerId="ADAL" clId="{099070F0-780B-4165-944D-68FF2274F000}" dt="2024-10-01T08:15:29.695" v="244" actId="47"/>
        <pc:sldMkLst>
          <pc:docMk/>
          <pc:sldMk cId="2587620153" sldId="334"/>
        </pc:sldMkLst>
      </pc:sldChg>
      <pc:sldChg chg="del">
        <pc:chgData name="Bostyn Henk" userId="5f9dfa39-534c-4787-9dcb-e6cb1cfb5b72" providerId="ADAL" clId="{099070F0-780B-4165-944D-68FF2274F000}" dt="2024-10-01T08:15:33.114" v="245" actId="47"/>
        <pc:sldMkLst>
          <pc:docMk/>
          <pc:sldMk cId="573257259" sldId="335"/>
        </pc:sldMkLst>
      </pc:sldChg>
      <pc:sldChg chg="addSp delSp modSp mod">
        <pc:chgData name="Bostyn Henk" userId="5f9dfa39-534c-4787-9dcb-e6cb1cfb5b72" providerId="ADAL" clId="{099070F0-780B-4165-944D-68FF2274F000}" dt="2024-10-01T18:57:35.376" v="2432" actId="20577"/>
        <pc:sldMkLst>
          <pc:docMk/>
          <pc:sldMk cId="2356837763" sldId="336"/>
        </pc:sldMkLst>
      </pc:sldChg>
      <pc:sldChg chg="del">
        <pc:chgData name="Bostyn Henk" userId="5f9dfa39-534c-4787-9dcb-e6cb1cfb5b72" providerId="ADAL" clId="{099070F0-780B-4165-944D-68FF2274F000}" dt="2024-10-01T18:58:11.774" v="2433" actId="47"/>
        <pc:sldMkLst>
          <pc:docMk/>
          <pc:sldMk cId="3485627177" sldId="339"/>
        </pc:sldMkLst>
      </pc:sldChg>
      <pc:sldChg chg="del">
        <pc:chgData name="Bostyn Henk" userId="5f9dfa39-534c-4787-9dcb-e6cb1cfb5b72" providerId="ADAL" clId="{099070F0-780B-4165-944D-68FF2274F000}" dt="2024-10-01T19:59:56.724" v="2578" actId="47"/>
        <pc:sldMkLst>
          <pc:docMk/>
          <pc:sldMk cId="3250212292" sldId="340"/>
        </pc:sldMkLst>
      </pc:sldChg>
      <pc:sldChg chg="del">
        <pc:chgData name="Bostyn Henk" userId="5f9dfa39-534c-4787-9dcb-e6cb1cfb5b72" providerId="ADAL" clId="{099070F0-780B-4165-944D-68FF2274F000}" dt="2024-10-01T18:58:21.085" v="2434" actId="47"/>
        <pc:sldMkLst>
          <pc:docMk/>
          <pc:sldMk cId="3051598126" sldId="341"/>
        </pc:sldMkLst>
      </pc:sldChg>
      <pc:sldChg chg="del">
        <pc:chgData name="Bostyn Henk" userId="5f9dfa39-534c-4787-9dcb-e6cb1cfb5b72" providerId="ADAL" clId="{099070F0-780B-4165-944D-68FF2274F000}" dt="2024-10-01T18:58:24.254" v="2435" actId="47"/>
        <pc:sldMkLst>
          <pc:docMk/>
          <pc:sldMk cId="4149763504" sldId="342"/>
        </pc:sldMkLst>
      </pc:sldChg>
      <pc:sldChg chg="del">
        <pc:chgData name="Bostyn Henk" userId="5f9dfa39-534c-4787-9dcb-e6cb1cfb5b72" providerId="ADAL" clId="{099070F0-780B-4165-944D-68FF2274F000}" dt="2024-10-01T19:59:25.322" v="2571" actId="47"/>
        <pc:sldMkLst>
          <pc:docMk/>
          <pc:sldMk cId="865939916" sldId="343"/>
        </pc:sldMkLst>
      </pc:sldChg>
      <pc:sldChg chg="del">
        <pc:chgData name="Bostyn Henk" userId="5f9dfa39-534c-4787-9dcb-e6cb1cfb5b72" providerId="ADAL" clId="{099070F0-780B-4165-944D-68FF2274F000}" dt="2024-10-01T19:59:27.370" v="2572" actId="47"/>
        <pc:sldMkLst>
          <pc:docMk/>
          <pc:sldMk cId="4267137368" sldId="344"/>
        </pc:sldMkLst>
      </pc:sldChg>
      <pc:sldChg chg="del">
        <pc:chgData name="Bostyn Henk" userId="5f9dfa39-534c-4787-9dcb-e6cb1cfb5b72" providerId="ADAL" clId="{099070F0-780B-4165-944D-68FF2274F000}" dt="2024-10-01T19:59:28.816" v="2573" actId="47"/>
        <pc:sldMkLst>
          <pc:docMk/>
          <pc:sldMk cId="3722180629" sldId="345"/>
        </pc:sldMkLst>
      </pc:sldChg>
      <pc:sldChg chg="del">
        <pc:chgData name="Bostyn Henk" userId="5f9dfa39-534c-4787-9dcb-e6cb1cfb5b72" providerId="ADAL" clId="{099070F0-780B-4165-944D-68FF2274F000}" dt="2024-10-01T19:59:30.477" v="2574" actId="47"/>
        <pc:sldMkLst>
          <pc:docMk/>
          <pc:sldMk cId="820644005" sldId="346"/>
        </pc:sldMkLst>
      </pc:sldChg>
      <pc:sldChg chg="del">
        <pc:chgData name="Bostyn Henk" userId="5f9dfa39-534c-4787-9dcb-e6cb1cfb5b72" providerId="ADAL" clId="{099070F0-780B-4165-944D-68FF2274F000}" dt="2024-10-01T19:59:32.296" v="2575" actId="47"/>
        <pc:sldMkLst>
          <pc:docMk/>
          <pc:sldMk cId="180409488" sldId="347"/>
        </pc:sldMkLst>
      </pc:sldChg>
      <pc:sldChg chg="del">
        <pc:chgData name="Bostyn Henk" userId="5f9dfa39-534c-4787-9dcb-e6cb1cfb5b72" providerId="ADAL" clId="{099070F0-780B-4165-944D-68FF2274F000}" dt="2024-10-01T19:59:33.665" v="2576" actId="47"/>
        <pc:sldMkLst>
          <pc:docMk/>
          <pc:sldMk cId="728634976" sldId="348"/>
        </pc:sldMkLst>
      </pc:sldChg>
      <pc:sldChg chg="del">
        <pc:chgData name="Bostyn Henk" userId="5f9dfa39-534c-4787-9dcb-e6cb1cfb5b72" providerId="ADAL" clId="{099070F0-780B-4165-944D-68FF2274F000}" dt="2024-10-01T19:59:41.066" v="2577" actId="47"/>
        <pc:sldMkLst>
          <pc:docMk/>
          <pc:sldMk cId="862703983" sldId="349"/>
        </pc:sldMkLst>
      </pc:sldChg>
      <pc:sldChg chg="addSp delSp modSp new mod ord">
        <pc:chgData name="Bostyn Henk" userId="5f9dfa39-534c-4787-9dcb-e6cb1cfb5b72" providerId="ADAL" clId="{099070F0-780B-4165-944D-68FF2274F000}" dt="2024-10-01T08:13:06.852" v="108" actId="6549"/>
        <pc:sldMkLst>
          <pc:docMk/>
          <pc:sldMk cId="821284910" sldId="350"/>
        </pc:sldMkLst>
      </pc:sldChg>
      <pc:sldChg chg="new del">
        <pc:chgData name="Bostyn Henk" userId="5f9dfa39-534c-4787-9dcb-e6cb1cfb5b72" providerId="ADAL" clId="{099070F0-780B-4165-944D-68FF2274F000}" dt="2024-10-01T08:11:25.677" v="21" actId="47"/>
        <pc:sldMkLst>
          <pc:docMk/>
          <pc:sldMk cId="3859820701" sldId="350"/>
        </pc:sldMkLst>
      </pc:sldChg>
      <pc:sldChg chg="modSp new mod">
        <pc:chgData name="Bostyn Henk" userId="5f9dfa39-534c-4787-9dcb-e6cb1cfb5b72" providerId="ADAL" clId="{099070F0-780B-4165-944D-68FF2274F000}" dt="2024-10-01T08:13:36.679" v="141" actId="20577"/>
        <pc:sldMkLst>
          <pc:docMk/>
          <pc:sldMk cId="3386023303" sldId="351"/>
        </pc:sldMkLst>
      </pc:sldChg>
      <pc:sldChg chg="addSp modSp new mod">
        <pc:chgData name="Bostyn Henk" userId="5f9dfa39-534c-4787-9dcb-e6cb1cfb5b72" providerId="ADAL" clId="{099070F0-780B-4165-944D-68FF2274F000}" dt="2024-10-01T08:15:28.149" v="243" actId="14100"/>
        <pc:sldMkLst>
          <pc:docMk/>
          <pc:sldMk cId="1055612111" sldId="352"/>
        </pc:sldMkLst>
      </pc:sldChg>
      <pc:sldChg chg="addSp delSp modSp new mod">
        <pc:chgData name="Bostyn Henk" userId="5f9dfa39-534c-4787-9dcb-e6cb1cfb5b72" providerId="ADAL" clId="{099070F0-780B-4165-944D-68FF2274F000}" dt="2024-10-01T20:22:59.451" v="2792" actId="1076"/>
        <pc:sldMkLst>
          <pc:docMk/>
          <pc:sldMk cId="2153241809" sldId="353"/>
        </pc:sldMkLst>
      </pc:sldChg>
      <pc:sldChg chg="addSp modSp new mod">
        <pc:chgData name="Bostyn Henk" userId="5f9dfa39-534c-4787-9dcb-e6cb1cfb5b72" providerId="ADAL" clId="{099070F0-780B-4165-944D-68FF2274F000}" dt="2024-10-01T08:18:57.722" v="690" actId="14100"/>
        <pc:sldMkLst>
          <pc:docMk/>
          <pc:sldMk cId="2194939653" sldId="354"/>
        </pc:sldMkLst>
      </pc:sldChg>
      <pc:sldChg chg="modSp new mod">
        <pc:chgData name="Bostyn Henk" userId="5f9dfa39-534c-4787-9dcb-e6cb1cfb5b72" providerId="ADAL" clId="{099070F0-780B-4165-944D-68FF2274F000}" dt="2024-10-01T08:22:40.069" v="713"/>
        <pc:sldMkLst>
          <pc:docMk/>
          <pc:sldMk cId="3438271757" sldId="355"/>
        </pc:sldMkLst>
      </pc:sldChg>
      <pc:sldChg chg="addSp modSp new mod">
        <pc:chgData name="Bostyn Henk" userId="5f9dfa39-534c-4787-9dcb-e6cb1cfb5b72" providerId="ADAL" clId="{099070F0-780B-4165-944D-68FF2274F000}" dt="2024-10-01T08:41:49.054" v="1166" actId="14100"/>
        <pc:sldMkLst>
          <pc:docMk/>
          <pc:sldMk cId="1603255018" sldId="356"/>
        </pc:sldMkLst>
      </pc:sldChg>
      <pc:sldChg chg="addSp modSp new mod">
        <pc:chgData name="Bostyn Henk" userId="5f9dfa39-534c-4787-9dcb-e6cb1cfb5b72" providerId="ADAL" clId="{099070F0-780B-4165-944D-68FF2274F000}" dt="2024-10-01T09:05:17.693" v="1223" actId="14100"/>
        <pc:sldMkLst>
          <pc:docMk/>
          <pc:sldMk cId="2641321341" sldId="357"/>
        </pc:sldMkLst>
      </pc:sldChg>
      <pc:sldChg chg="addSp delSp modSp new mod">
        <pc:chgData name="Bostyn Henk" userId="5f9dfa39-534c-4787-9dcb-e6cb1cfb5b72" providerId="ADAL" clId="{099070F0-780B-4165-944D-68FF2274F000}" dt="2024-10-01T09:06:01.277" v="1256" actId="14100"/>
        <pc:sldMkLst>
          <pc:docMk/>
          <pc:sldMk cId="2508926003" sldId="358"/>
        </pc:sldMkLst>
      </pc:sldChg>
      <pc:sldChg chg="modSp new mod">
        <pc:chgData name="Bostyn Henk" userId="5f9dfa39-534c-4787-9dcb-e6cb1cfb5b72" providerId="ADAL" clId="{099070F0-780B-4165-944D-68FF2274F000}" dt="2024-10-01T09:11:08.356" v="1484" actId="20577"/>
        <pc:sldMkLst>
          <pc:docMk/>
          <pc:sldMk cId="1257675513" sldId="359"/>
        </pc:sldMkLst>
      </pc:sldChg>
      <pc:sldChg chg="modSp new del mod ord">
        <pc:chgData name="Bostyn Henk" userId="5f9dfa39-534c-4787-9dcb-e6cb1cfb5b72" providerId="ADAL" clId="{099070F0-780B-4165-944D-68FF2274F000}" dt="2024-10-01T19:59:59.479" v="2579" actId="47"/>
        <pc:sldMkLst>
          <pc:docMk/>
          <pc:sldMk cId="3008281113" sldId="360"/>
        </pc:sldMkLst>
      </pc:sldChg>
      <pc:sldChg chg="modSp new mod">
        <pc:chgData name="Bostyn Henk" userId="5f9dfa39-534c-4787-9dcb-e6cb1cfb5b72" providerId="ADAL" clId="{099070F0-780B-4165-944D-68FF2274F000}" dt="2024-10-01T11:16:26.094" v="1851" actId="20577"/>
        <pc:sldMkLst>
          <pc:docMk/>
          <pc:sldMk cId="3359761928" sldId="361"/>
        </pc:sldMkLst>
      </pc:sldChg>
      <pc:sldChg chg="modSp new mod">
        <pc:chgData name="Bostyn Henk" userId="5f9dfa39-534c-4787-9dcb-e6cb1cfb5b72" providerId="ADAL" clId="{099070F0-780B-4165-944D-68FF2274F000}" dt="2024-10-01T18:28:40.331" v="2162" actId="115"/>
        <pc:sldMkLst>
          <pc:docMk/>
          <pc:sldMk cId="1183964980" sldId="362"/>
        </pc:sldMkLst>
      </pc:sldChg>
      <pc:sldChg chg="addSp modSp new mod">
        <pc:chgData name="Bostyn Henk" userId="5f9dfa39-534c-4787-9dcb-e6cb1cfb5b72" providerId="ADAL" clId="{099070F0-780B-4165-944D-68FF2274F000}" dt="2024-10-01T18:25:12.479" v="1993" actId="1076"/>
        <pc:sldMkLst>
          <pc:docMk/>
          <pc:sldMk cId="3856087705" sldId="363"/>
        </pc:sldMkLst>
      </pc:sldChg>
      <pc:sldChg chg="addSp modSp new mod">
        <pc:chgData name="Bostyn Henk" userId="5f9dfa39-534c-4787-9dcb-e6cb1cfb5b72" providerId="ADAL" clId="{099070F0-780B-4165-944D-68FF2274F000}" dt="2024-10-01T18:27:22.068" v="2135" actId="1076"/>
        <pc:sldMkLst>
          <pc:docMk/>
          <pc:sldMk cId="4096573528" sldId="364"/>
        </pc:sldMkLst>
      </pc:sldChg>
      <pc:sldChg chg="addSp modSp new mod">
        <pc:chgData name="Bostyn Henk" userId="5f9dfa39-534c-4787-9dcb-e6cb1cfb5b72" providerId="ADAL" clId="{099070F0-780B-4165-944D-68FF2274F000}" dt="2024-10-01T18:30:43.561" v="2279" actId="1076"/>
        <pc:sldMkLst>
          <pc:docMk/>
          <pc:sldMk cId="2675197545" sldId="365"/>
        </pc:sldMkLst>
      </pc:sldChg>
      <pc:sldChg chg="addSp modSp new mod">
        <pc:chgData name="Bostyn Henk" userId="5f9dfa39-534c-4787-9dcb-e6cb1cfb5b72" providerId="ADAL" clId="{099070F0-780B-4165-944D-68FF2274F000}" dt="2024-10-01T18:32:07.563" v="2367" actId="20577"/>
        <pc:sldMkLst>
          <pc:docMk/>
          <pc:sldMk cId="65731579" sldId="366"/>
        </pc:sldMkLst>
      </pc:sldChg>
      <pc:sldChg chg="addSp modSp new mod">
        <pc:chgData name="Bostyn Henk" userId="5f9dfa39-534c-4787-9dcb-e6cb1cfb5b72" providerId="ADAL" clId="{099070F0-780B-4165-944D-68FF2274F000}" dt="2024-10-01T18:33:58.241" v="2385" actId="1076"/>
        <pc:sldMkLst>
          <pc:docMk/>
          <pc:sldMk cId="3635083142" sldId="367"/>
        </pc:sldMkLst>
      </pc:sldChg>
      <pc:sldChg chg="addSp modSp new mod">
        <pc:chgData name="Bostyn Henk" userId="5f9dfa39-534c-4787-9dcb-e6cb1cfb5b72" providerId="ADAL" clId="{099070F0-780B-4165-944D-68FF2274F000}" dt="2024-10-01T18:54:34.050" v="2418" actId="1076"/>
        <pc:sldMkLst>
          <pc:docMk/>
          <pc:sldMk cId="3760196176" sldId="368"/>
        </pc:sldMkLst>
      </pc:sldChg>
      <pc:sldChg chg="addSp modSp new mod">
        <pc:chgData name="Bostyn Henk" userId="5f9dfa39-534c-4787-9dcb-e6cb1cfb5b72" providerId="ADAL" clId="{099070F0-780B-4165-944D-68FF2274F000}" dt="2024-10-01T20:07:41.810" v="2765" actId="1076"/>
        <pc:sldMkLst>
          <pc:docMk/>
          <pc:sldMk cId="4260112715" sldId="369"/>
        </pc:sldMkLst>
      </pc:sldChg>
      <pc:sldChg chg="addSp modSp new mod">
        <pc:chgData name="Bostyn Henk" userId="5f9dfa39-534c-4787-9dcb-e6cb1cfb5b72" providerId="ADAL" clId="{099070F0-780B-4165-944D-68FF2274F000}" dt="2024-10-01T20:06:51.127" v="2762" actId="1076"/>
        <pc:sldMkLst>
          <pc:docMk/>
          <pc:sldMk cId="3554307195" sldId="370"/>
        </pc:sldMkLst>
      </pc:sldChg>
      <pc:sldChg chg="addSp delSp modSp new mod">
        <pc:chgData name="Bostyn Henk" userId="5f9dfa39-534c-4787-9dcb-e6cb1cfb5b72" providerId="ADAL" clId="{099070F0-780B-4165-944D-68FF2274F000}" dt="2024-10-02T07:30:02.535" v="2796" actId="14100"/>
        <pc:sldMkLst>
          <pc:docMk/>
          <pc:sldMk cId="1682247336" sldId="371"/>
        </pc:sldMkLst>
      </pc:sldChg>
    </pc:docChg>
  </pc:docChgLst>
  <pc:docChgLst>
    <pc:chgData name="Bostyn Henk" userId="5f9dfa39-534c-4787-9dcb-e6cb1cfb5b72" providerId="ADAL" clId="{D9C07958-176A-41D8-BFEA-F9819D376E55}"/>
    <pc:docChg chg="custSel addSld modSld">
      <pc:chgData name="Bostyn Henk" userId="5f9dfa39-534c-4787-9dcb-e6cb1cfb5b72" providerId="ADAL" clId="{D9C07958-176A-41D8-BFEA-F9819D376E55}" dt="2024-10-16T09:29:12.274" v="56" actId="22"/>
      <pc:docMkLst>
        <pc:docMk/>
      </pc:docMkLst>
      <pc:sldChg chg="addSp modSp mod">
        <pc:chgData name="Bostyn Henk" userId="5f9dfa39-534c-4787-9dcb-e6cb1cfb5b72" providerId="ADAL" clId="{D9C07958-176A-41D8-BFEA-F9819D376E55}" dt="2024-10-09T09:32:28.920" v="54" actId="1076"/>
        <pc:sldMkLst>
          <pc:docMk/>
          <pc:sldMk cId="1464998578" sldId="381"/>
        </pc:sldMkLst>
      </pc:sldChg>
      <pc:sldChg chg="addSp delSp modSp mod">
        <pc:chgData name="Bostyn Henk" userId="5f9dfa39-534c-4787-9dcb-e6cb1cfb5b72" providerId="ADAL" clId="{D9C07958-176A-41D8-BFEA-F9819D376E55}" dt="2024-10-09T07:20:06.838" v="40" actId="14100"/>
        <pc:sldMkLst>
          <pc:docMk/>
          <pc:sldMk cId="96585627" sldId="386"/>
        </pc:sldMkLst>
      </pc:sldChg>
      <pc:sldChg chg="addSp delSp modSp add mod">
        <pc:chgData name="Bostyn Henk" userId="5f9dfa39-534c-4787-9dcb-e6cb1cfb5b72" providerId="ADAL" clId="{D9C07958-176A-41D8-BFEA-F9819D376E55}" dt="2024-10-09T07:21:34.899" v="49" actId="1076"/>
        <pc:sldMkLst>
          <pc:docMk/>
          <pc:sldMk cId="847008396" sldId="387"/>
        </pc:sldMkLst>
      </pc:sldChg>
      <pc:sldChg chg="addSp new mod">
        <pc:chgData name="Bostyn Henk" userId="5f9dfa39-534c-4787-9dcb-e6cb1cfb5b72" providerId="ADAL" clId="{D9C07958-176A-41D8-BFEA-F9819D376E55}" dt="2024-10-16T09:29:12.274" v="56" actId="22"/>
        <pc:sldMkLst>
          <pc:docMk/>
          <pc:sldMk cId="495443486" sldId="388"/>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9/10/2025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8/10/2025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8/10/2025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en-US"/>
              <a:t>Click icon to add picture</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en-US"/>
              <a:t>Click icon to add picture</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en-US"/>
              <a:t>Click icon to add picture</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en-US"/>
              <a:t>Click icon to add picture</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nodered.org/docs/tutorials/" TargetMode="External"/><Relationship Id="rId2" Type="http://schemas.openxmlformats.org/officeDocument/2006/relationships/hyperlink" Target="https://nodered.org/" TargetMode="External"/><Relationship Id="rId1" Type="http://schemas.openxmlformats.org/officeDocument/2006/relationships/slideLayout" Target="../slideLayouts/slideLayout4.xml"/><Relationship Id="rId4" Type="http://schemas.openxmlformats.org/officeDocument/2006/relationships/hyperlink" Target="https://noderedguid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schools.com/js/"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Datacaptatie </a:t>
            </a:r>
            <a:r>
              <a:rPr lang="nl-BE"/>
              <a:t>&amp; visualisatie</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a:xfrm>
            <a:off x="5149215" y="6711214"/>
            <a:ext cx="12376786" cy="2483643"/>
          </a:xfrm>
        </p:spPr>
        <p:txBody>
          <a:bodyPr/>
          <a:lstStyle/>
          <a:p>
            <a:r>
              <a:rPr lang="nl-BE" dirty="0"/>
              <a:t>Lab 4 Node-RED Dashboarding - </a:t>
            </a:r>
            <a:r>
              <a:rPr lang="nl-BE" dirty="0" err="1"/>
              <a:t>functions</a:t>
            </a:r>
            <a:endParaRPr lang="nl-BE" dirty="0"/>
          </a:p>
        </p:txBody>
      </p:sp>
    </p:spTree>
    <p:extLst>
      <p:ext uri="{BB962C8B-B14F-4D97-AF65-F5344CB8AC3E}">
        <p14:creationId xmlns:p14="http://schemas.microsoft.com/office/powerpoint/2010/main" val="257343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E02082-0256-59DC-C22C-5EDA752138C5}"/>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JavaScript keywords are used to identify actions to be performed. The let or var keyword tells the environment to create a variable.</a:t>
            </a:r>
          </a:p>
          <a:p>
            <a:pPr marL="571500" indent="-571500">
              <a:buFont typeface="Arial" panose="020B0604020202020204" pitchFamily="34" charset="0"/>
              <a:buChar char="•"/>
            </a:pPr>
            <a:r>
              <a:rPr lang="en-US" dirty="0"/>
              <a:t>JavaScript uses arithmetic operators ( + - * / ) to compute values: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JavaScript uses an assignment operator ( = ) to assign values to variables: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The values can be of various types, such as numbers and strings.</a:t>
            </a:r>
          </a:p>
          <a:p>
            <a:pPr marL="571500" indent="-571500">
              <a:buFont typeface="Arial" panose="020B0604020202020204" pitchFamily="34" charset="0"/>
              <a:buChar char="•"/>
            </a:pPr>
            <a:r>
              <a:rPr lang="en-US" dirty="0"/>
              <a:t>For example, "John" + " " + "Doe", evaluates to "John Doe":</a:t>
            </a:r>
          </a:p>
          <a:p>
            <a:pPr marL="571500" indent="-5715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F01883A-2090-C1ED-FF06-26DA27524DE1}"/>
              </a:ext>
            </a:extLst>
          </p:cNvPr>
          <p:cNvSpPr>
            <a:spLocks noGrp="1"/>
          </p:cNvSpPr>
          <p:nvPr>
            <p:ph type="title"/>
          </p:nvPr>
        </p:nvSpPr>
        <p:spPr/>
        <p:txBody>
          <a:bodyPr/>
          <a:lstStyle/>
          <a:p>
            <a:r>
              <a:rPr lang="en-US" dirty="0" err="1"/>
              <a:t>Javascript</a:t>
            </a:r>
            <a:r>
              <a:rPr lang="en-US" dirty="0"/>
              <a:t> : intro variables</a:t>
            </a:r>
          </a:p>
        </p:txBody>
      </p:sp>
      <p:sp>
        <p:nvSpPr>
          <p:cNvPr id="4" name="Date Placeholder 3">
            <a:extLst>
              <a:ext uri="{FF2B5EF4-FFF2-40B4-BE49-F238E27FC236}">
                <a16:creationId xmlns:a16="http://schemas.microsoft.com/office/drawing/2014/main" id="{FD5B81EF-E332-2F8B-7FC9-05FC09934EB3}"/>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CF3E317-01C3-2D01-055A-9C7072E86CB6}"/>
              </a:ext>
            </a:extLst>
          </p:cNvPr>
          <p:cNvSpPr>
            <a:spLocks noGrp="1"/>
          </p:cNvSpPr>
          <p:nvPr>
            <p:ph type="sldNum" sz="quarter" idx="4"/>
          </p:nvPr>
        </p:nvSpPr>
        <p:spPr/>
        <p:txBody>
          <a:bodyPr/>
          <a:lstStyle/>
          <a:p>
            <a:fld id="{B7527A74-2D87-4307-9531-5A57D9647EEB}" type="slidenum">
              <a:rPr lang="nl-BE" smtClean="0"/>
              <a:pPr/>
              <a:t>10</a:t>
            </a:fld>
            <a:endParaRPr lang="nl-BE" dirty="0"/>
          </a:p>
        </p:txBody>
      </p:sp>
      <p:pic>
        <p:nvPicPr>
          <p:cNvPr id="8" name="Picture 7">
            <a:extLst>
              <a:ext uri="{FF2B5EF4-FFF2-40B4-BE49-F238E27FC236}">
                <a16:creationId xmlns:a16="http://schemas.microsoft.com/office/drawing/2014/main" id="{F6C6A975-E4FF-363F-5A35-FD78304FA8DE}"/>
              </a:ext>
            </a:extLst>
          </p:cNvPr>
          <p:cNvPicPr>
            <a:picLocks noChangeAspect="1"/>
          </p:cNvPicPr>
          <p:nvPr/>
        </p:nvPicPr>
        <p:blipFill>
          <a:blip r:embed="rId2"/>
          <a:stretch>
            <a:fillRect/>
          </a:stretch>
        </p:blipFill>
        <p:spPr>
          <a:xfrm>
            <a:off x="6278796" y="4415058"/>
            <a:ext cx="2865204" cy="728442"/>
          </a:xfrm>
          <a:prstGeom prst="rect">
            <a:avLst/>
          </a:prstGeom>
        </p:spPr>
      </p:pic>
      <p:pic>
        <p:nvPicPr>
          <p:cNvPr id="10" name="Picture 9">
            <a:extLst>
              <a:ext uri="{FF2B5EF4-FFF2-40B4-BE49-F238E27FC236}">
                <a16:creationId xmlns:a16="http://schemas.microsoft.com/office/drawing/2014/main" id="{043CCD4E-53D0-8DC6-316A-212183C32D94}"/>
              </a:ext>
            </a:extLst>
          </p:cNvPr>
          <p:cNvPicPr>
            <a:picLocks noChangeAspect="1"/>
          </p:cNvPicPr>
          <p:nvPr/>
        </p:nvPicPr>
        <p:blipFill>
          <a:blip r:embed="rId3"/>
          <a:stretch>
            <a:fillRect/>
          </a:stretch>
        </p:blipFill>
        <p:spPr>
          <a:xfrm>
            <a:off x="6915863" y="6244037"/>
            <a:ext cx="1781424" cy="1276528"/>
          </a:xfrm>
          <a:prstGeom prst="rect">
            <a:avLst/>
          </a:prstGeom>
        </p:spPr>
      </p:pic>
    </p:spTree>
    <p:extLst>
      <p:ext uri="{BB962C8B-B14F-4D97-AF65-F5344CB8AC3E}">
        <p14:creationId xmlns:p14="http://schemas.microsoft.com/office/powerpoint/2010/main" val="1944533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8D735E-ADD2-9674-F6CD-070CBEBA74C0}"/>
              </a:ext>
            </a:extLst>
          </p:cNvPr>
          <p:cNvSpPr>
            <a:spLocks noGrp="1"/>
          </p:cNvSpPr>
          <p:nvPr>
            <p:ph type="body" sz="quarter" idx="17"/>
          </p:nvPr>
        </p:nvSpPr>
        <p:spPr/>
        <p:txBody>
          <a:bodyPr/>
          <a:lstStyle/>
          <a:p>
            <a:r>
              <a:rPr lang="en-US" dirty="0"/>
              <a:t>Variables are Containers for Storing Data</a:t>
            </a:r>
          </a:p>
          <a:p>
            <a:r>
              <a:rPr lang="en-US" dirty="0"/>
              <a:t>JavaScript Variables can be declared in 4 ways:</a:t>
            </a:r>
          </a:p>
          <a:p>
            <a:pPr marL="1257300" lvl="1" indent="-571500">
              <a:buFont typeface="Arial" panose="020B0604020202020204" pitchFamily="34" charset="0"/>
              <a:buChar char="•"/>
            </a:pPr>
            <a:r>
              <a:rPr lang="en-US" dirty="0"/>
              <a:t>Automatically (older JavaScript)</a:t>
            </a:r>
          </a:p>
          <a:p>
            <a:pPr marL="1257300" lvl="1" indent="-571500">
              <a:buFont typeface="Arial" panose="020B0604020202020204" pitchFamily="34" charset="0"/>
              <a:buChar char="•"/>
            </a:pPr>
            <a:r>
              <a:rPr lang="en-US" dirty="0"/>
              <a:t>Using var (older JavaScript)</a:t>
            </a:r>
          </a:p>
          <a:p>
            <a:pPr marL="1257300" lvl="1" indent="-571500">
              <a:buFont typeface="Arial" panose="020B0604020202020204" pitchFamily="34" charset="0"/>
              <a:buChar char="•"/>
            </a:pPr>
            <a:r>
              <a:rPr lang="en-US" dirty="0"/>
              <a:t>Using let (Modern JavaScript)</a:t>
            </a:r>
          </a:p>
          <a:p>
            <a:pPr marL="1257300" lvl="1" indent="-571500">
              <a:buFont typeface="Arial" panose="020B0604020202020204" pitchFamily="34" charset="0"/>
              <a:buChar char="•"/>
            </a:pPr>
            <a:r>
              <a:rPr lang="en-US" dirty="0"/>
              <a:t>Using const (Modern JavaScript)</a:t>
            </a:r>
          </a:p>
          <a:p>
            <a:pPr marL="571500" indent="-571500">
              <a:buFont typeface="Arial" panose="020B0604020202020204" pitchFamily="34" charset="0"/>
              <a:buChar char="•"/>
            </a:pPr>
            <a:r>
              <a:rPr lang="en-US" dirty="0"/>
              <a:t>It is considered good programming practice to always declare variables before use.</a:t>
            </a:r>
          </a:p>
        </p:txBody>
      </p:sp>
      <p:sp>
        <p:nvSpPr>
          <p:cNvPr id="3" name="Title 2">
            <a:extLst>
              <a:ext uri="{FF2B5EF4-FFF2-40B4-BE49-F238E27FC236}">
                <a16:creationId xmlns:a16="http://schemas.microsoft.com/office/drawing/2014/main" id="{6F2B18A5-92F3-3DC8-5AEC-650B94AA2921}"/>
              </a:ext>
            </a:extLst>
          </p:cNvPr>
          <p:cNvSpPr>
            <a:spLocks noGrp="1"/>
          </p:cNvSpPr>
          <p:nvPr>
            <p:ph type="title"/>
          </p:nvPr>
        </p:nvSpPr>
        <p:spPr/>
        <p:txBody>
          <a:bodyPr/>
          <a:lstStyle/>
          <a:p>
            <a:r>
              <a:rPr lang="en-US" dirty="0" err="1"/>
              <a:t>Javascript</a:t>
            </a:r>
            <a:r>
              <a:rPr lang="en-US" dirty="0"/>
              <a:t> : intro variables</a:t>
            </a:r>
          </a:p>
        </p:txBody>
      </p:sp>
      <p:sp>
        <p:nvSpPr>
          <p:cNvPr id="4" name="Date Placeholder 3">
            <a:extLst>
              <a:ext uri="{FF2B5EF4-FFF2-40B4-BE49-F238E27FC236}">
                <a16:creationId xmlns:a16="http://schemas.microsoft.com/office/drawing/2014/main" id="{BC1DE231-C0A0-992D-E61D-4C538ED52ADF}"/>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FE0EE0A-4803-14AD-4268-5511EC2C23A8}"/>
              </a:ext>
            </a:extLst>
          </p:cNvPr>
          <p:cNvSpPr>
            <a:spLocks noGrp="1"/>
          </p:cNvSpPr>
          <p:nvPr>
            <p:ph type="sldNum" sz="quarter" idx="4"/>
          </p:nvPr>
        </p:nvSpPr>
        <p:spPr/>
        <p:txBody>
          <a:bodyPr/>
          <a:lstStyle/>
          <a:p>
            <a:fld id="{B7527A74-2D87-4307-9531-5A57D9647EEB}" type="slidenum">
              <a:rPr lang="nl-BE" smtClean="0"/>
              <a:pPr/>
              <a:t>11</a:t>
            </a:fld>
            <a:endParaRPr lang="nl-BE" dirty="0"/>
          </a:p>
        </p:txBody>
      </p:sp>
    </p:spTree>
    <p:extLst>
      <p:ext uri="{BB962C8B-B14F-4D97-AF65-F5344CB8AC3E}">
        <p14:creationId xmlns:p14="http://schemas.microsoft.com/office/powerpoint/2010/main" val="26228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EF9A4A-1C40-530D-B12C-143BB73E8ED9}"/>
              </a:ext>
            </a:extLst>
          </p:cNvPr>
          <p:cNvSpPr>
            <a:spLocks noGrp="1"/>
          </p:cNvSpPr>
          <p:nvPr>
            <p:ph type="body" sz="quarter" idx="17"/>
          </p:nvPr>
        </p:nvSpPr>
        <p:spPr/>
        <p:txBody>
          <a:bodyPr/>
          <a:lstStyle/>
          <a:p>
            <a:r>
              <a:rPr lang="en-US" dirty="0"/>
              <a:t>When to Use var, let, or const?</a:t>
            </a:r>
          </a:p>
          <a:p>
            <a:pPr lvl="1"/>
            <a:r>
              <a:rPr lang="en-US" dirty="0"/>
              <a:t>1. Always declare variables</a:t>
            </a:r>
          </a:p>
          <a:p>
            <a:pPr lvl="1"/>
            <a:r>
              <a:rPr lang="en-US" dirty="0"/>
              <a:t>2. Always use const if the value should not be changed</a:t>
            </a:r>
          </a:p>
          <a:p>
            <a:pPr lvl="1"/>
            <a:r>
              <a:rPr lang="en-US" dirty="0"/>
              <a:t>3. Always use const if the type should not be changed (Arrays and Objects)</a:t>
            </a:r>
          </a:p>
          <a:p>
            <a:pPr lvl="1"/>
            <a:r>
              <a:rPr lang="en-US" dirty="0"/>
              <a:t>4. Only use let if you can't use const</a:t>
            </a:r>
          </a:p>
          <a:p>
            <a:pPr lvl="1"/>
            <a:r>
              <a:rPr lang="en-US" dirty="0"/>
              <a:t>5. Only use var if you MUST support old browsers.😒</a:t>
            </a:r>
          </a:p>
        </p:txBody>
      </p:sp>
      <p:sp>
        <p:nvSpPr>
          <p:cNvPr id="3" name="Title 2">
            <a:extLst>
              <a:ext uri="{FF2B5EF4-FFF2-40B4-BE49-F238E27FC236}">
                <a16:creationId xmlns:a16="http://schemas.microsoft.com/office/drawing/2014/main" id="{FA2755DE-0DEB-BC4F-6998-299F8FF6026B}"/>
              </a:ext>
            </a:extLst>
          </p:cNvPr>
          <p:cNvSpPr>
            <a:spLocks noGrp="1"/>
          </p:cNvSpPr>
          <p:nvPr>
            <p:ph type="title"/>
          </p:nvPr>
        </p:nvSpPr>
        <p:spPr/>
        <p:txBody>
          <a:bodyPr/>
          <a:lstStyle/>
          <a:p>
            <a:r>
              <a:rPr lang="en-US" dirty="0" err="1"/>
              <a:t>Javascript</a:t>
            </a:r>
            <a:r>
              <a:rPr lang="en-US" dirty="0"/>
              <a:t> : intro variables</a:t>
            </a:r>
          </a:p>
        </p:txBody>
      </p:sp>
      <p:sp>
        <p:nvSpPr>
          <p:cNvPr id="4" name="Date Placeholder 3">
            <a:extLst>
              <a:ext uri="{FF2B5EF4-FFF2-40B4-BE49-F238E27FC236}">
                <a16:creationId xmlns:a16="http://schemas.microsoft.com/office/drawing/2014/main" id="{EB0935E9-356B-AEEF-E83E-9695DD92365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02FFE708-C3BF-B65E-4BBF-213F7AC26416}"/>
              </a:ext>
            </a:extLst>
          </p:cNvPr>
          <p:cNvSpPr>
            <a:spLocks noGrp="1"/>
          </p:cNvSpPr>
          <p:nvPr>
            <p:ph type="sldNum" sz="quarter" idx="4"/>
          </p:nvPr>
        </p:nvSpPr>
        <p:spPr/>
        <p:txBody>
          <a:bodyPr/>
          <a:lstStyle/>
          <a:p>
            <a:fld id="{B7527A74-2D87-4307-9531-5A57D9647EEB}" type="slidenum">
              <a:rPr lang="nl-BE" smtClean="0"/>
              <a:pPr/>
              <a:t>12</a:t>
            </a:fld>
            <a:endParaRPr lang="nl-BE" dirty="0"/>
          </a:p>
        </p:txBody>
      </p:sp>
    </p:spTree>
    <p:extLst>
      <p:ext uri="{BB962C8B-B14F-4D97-AF65-F5344CB8AC3E}">
        <p14:creationId xmlns:p14="http://schemas.microsoft.com/office/powerpoint/2010/main" val="2024207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1A61F6-3F7C-3515-E592-E1E665444E38}"/>
              </a:ext>
            </a:extLst>
          </p:cNvPr>
          <p:cNvSpPr>
            <a:spLocks noGrp="1"/>
          </p:cNvSpPr>
          <p:nvPr>
            <p:ph type="body" sz="quarter" idx="17"/>
          </p:nvPr>
        </p:nvSpPr>
        <p:spPr/>
        <p:txBody>
          <a:bodyPr/>
          <a:lstStyle/>
          <a:p>
            <a:r>
              <a:rPr lang="en-US" dirty="0"/>
              <a:t>Not all JavaScript statements are "executed".</a:t>
            </a:r>
          </a:p>
          <a:p>
            <a:r>
              <a:rPr lang="en-US" dirty="0"/>
              <a:t>Code after double slashes // or between /* and */ is treated as a comment.</a:t>
            </a:r>
          </a:p>
          <a:p>
            <a:r>
              <a:rPr lang="en-US" dirty="0"/>
              <a:t>Comments are ignored, and will not be executed:</a:t>
            </a:r>
          </a:p>
          <a:p>
            <a:endParaRPr lang="en-US" dirty="0"/>
          </a:p>
          <a:p>
            <a:endParaRPr lang="en-US" dirty="0"/>
          </a:p>
          <a:p>
            <a:r>
              <a:rPr lang="en-US" dirty="0"/>
              <a:t>Multi-line comments start with /* and end with */.</a:t>
            </a:r>
          </a:p>
        </p:txBody>
      </p:sp>
      <p:sp>
        <p:nvSpPr>
          <p:cNvPr id="3" name="Title 2">
            <a:extLst>
              <a:ext uri="{FF2B5EF4-FFF2-40B4-BE49-F238E27FC236}">
                <a16:creationId xmlns:a16="http://schemas.microsoft.com/office/drawing/2014/main" id="{8AFE61DC-1389-B577-7F0E-3494A619F3E8}"/>
              </a:ext>
            </a:extLst>
          </p:cNvPr>
          <p:cNvSpPr>
            <a:spLocks noGrp="1"/>
          </p:cNvSpPr>
          <p:nvPr>
            <p:ph type="title"/>
          </p:nvPr>
        </p:nvSpPr>
        <p:spPr/>
        <p:txBody>
          <a:bodyPr/>
          <a:lstStyle/>
          <a:p>
            <a:r>
              <a:rPr lang="en-US" dirty="0" err="1"/>
              <a:t>Javascript</a:t>
            </a:r>
            <a:r>
              <a:rPr lang="en-US" dirty="0"/>
              <a:t> : comment</a:t>
            </a:r>
          </a:p>
        </p:txBody>
      </p:sp>
      <p:sp>
        <p:nvSpPr>
          <p:cNvPr id="4" name="Date Placeholder 3">
            <a:extLst>
              <a:ext uri="{FF2B5EF4-FFF2-40B4-BE49-F238E27FC236}">
                <a16:creationId xmlns:a16="http://schemas.microsoft.com/office/drawing/2014/main" id="{2C031E02-591B-8534-95DC-F7806A6D266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002075B-3E82-74BB-6DB6-4FED2E53595C}"/>
              </a:ext>
            </a:extLst>
          </p:cNvPr>
          <p:cNvSpPr>
            <a:spLocks noGrp="1"/>
          </p:cNvSpPr>
          <p:nvPr>
            <p:ph type="sldNum" sz="quarter" idx="4"/>
          </p:nvPr>
        </p:nvSpPr>
        <p:spPr/>
        <p:txBody>
          <a:bodyPr/>
          <a:lstStyle/>
          <a:p>
            <a:fld id="{B7527A74-2D87-4307-9531-5A57D9647EEB}" type="slidenum">
              <a:rPr lang="nl-BE" smtClean="0"/>
              <a:pPr/>
              <a:t>13</a:t>
            </a:fld>
            <a:endParaRPr lang="nl-BE" dirty="0"/>
          </a:p>
        </p:txBody>
      </p:sp>
      <p:pic>
        <p:nvPicPr>
          <p:cNvPr id="7" name="Picture 6">
            <a:extLst>
              <a:ext uri="{FF2B5EF4-FFF2-40B4-BE49-F238E27FC236}">
                <a16:creationId xmlns:a16="http://schemas.microsoft.com/office/drawing/2014/main" id="{9631EB1B-8565-C073-4B6E-456208A7BB25}"/>
              </a:ext>
            </a:extLst>
          </p:cNvPr>
          <p:cNvPicPr>
            <a:picLocks noChangeAspect="1"/>
          </p:cNvPicPr>
          <p:nvPr/>
        </p:nvPicPr>
        <p:blipFill>
          <a:blip r:embed="rId2"/>
          <a:stretch>
            <a:fillRect/>
          </a:stretch>
        </p:blipFill>
        <p:spPr>
          <a:xfrm>
            <a:off x="5172075" y="4380727"/>
            <a:ext cx="5191850" cy="1143160"/>
          </a:xfrm>
          <a:prstGeom prst="rect">
            <a:avLst/>
          </a:prstGeom>
        </p:spPr>
      </p:pic>
      <p:pic>
        <p:nvPicPr>
          <p:cNvPr id="9" name="Picture 8">
            <a:extLst>
              <a:ext uri="{FF2B5EF4-FFF2-40B4-BE49-F238E27FC236}">
                <a16:creationId xmlns:a16="http://schemas.microsoft.com/office/drawing/2014/main" id="{EF75AE3C-3BFA-C646-45E8-D2166774BBC9}"/>
              </a:ext>
            </a:extLst>
          </p:cNvPr>
          <p:cNvPicPr>
            <a:picLocks noChangeAspect="1"/>
          </p:cNvPicPr>
          <p:nvPr/>
        </p:nvPicPr>
        <p:blipFill>
          <a:blip r:embed="rId3"/>
          <a:stretch>
            <a:fillRect/>
          </a:stretch>
        </p:blipFill>
        <p:spPr>
          <a:xfrm>
            <a:off x="5564199" y="6567561"/>
            <a:ext cx="5630061" cy="2314898"/>
          </a:xfrm>
          <a:prstGeom prst="rect">
            <a:avLst/>
          </a:prstGeom>
        </p:spPr>
      </p:pic>
    </p:spTree>
    <p:extLst>
      <p:ext uri="{BB962C8B-B14F-4D97-AF65-F5344CB8AC3E}">
        <p14:creationId xmlns:p14="http://schemas.microsoft.com/office/powerpoint/2010/main" val="1439238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1CAC9E-27C0-4D74-2360-657ACAC265F4}"/>
              </a:ext>
            </a:extLst>
          </p:cNvPr>
          <p:cNvSpPr>
            <a:spLocks noGrp="1"/>
          </p:cNvSpPr>
          <p:nvPr>
            <p:ph type="body" sz="quarter" idx="17"/>
          </p:nvPr>
        </p:nvSpPr>
        <p:spPr/>
        <p:txBody>
          <a:bodyPr/>
          <a:lstStyle/>
          <a:p>
            <a:r>
              <a:rPr lang="en-US" dirty="0"/>
              <a:t>Identifiers are used to name variables and keywords, and functions.</a:t>
            </a:r>
          </a:p>
          <a:p>
            <a:r>
              <a:rPr lang="en-US" dirty="0"/>
              <a:t>The rules for legal names are the same in most programming languages.</a:t>
            </a:r>
          </a:p>
          <a:p>
            <a:r>
              <a:rPr lang="en-US" dirty="0"/>
              <a:t>A JavaScript name must begin with:</a:t>
            </a:r>
          </a:p>
          <a:p>
            <a:pPr marL="1257300" lvl="1" indent="-571500">
              <a:buFont typeface="Arial" panose="020B0604020202020204" pitchFamily="34" charset="0"/>
              <a:buChar char="•"/>
            </a:pPr>
            <a:r>
              <a:rPr lang="en-US" dirty="0"/>
              <a:t>A letter (A-Z or a-z)</a:t>
            </a:r>
          </a:p>
          <a:p>
            <a:pPr marL="1257300" lvl="1" indent="-571500">
              <a:buFont typeface="Arial" panose="020B0604020202020204" pitchFamily="34" charset="0"/>
              <a:buChar char="•"/>
            </a:pPr>
            <a:r>
              <a:rPr lang="en-US" dirty="0"/>
              <a:t>A dollar sign ($)</a:t>
            </a:r>
          </a:p>
          <a:p>
            <a:pPr marL="1257300" lvl="1" indent="-571500">
              <a:buFont typeface="Arial" panose="020B0604020202020204" pitchFamily="34" charset="0"/>
              <a:buChar char="•"/>
            </a:pPr>
            <a:r>
              <a:rPr lang="en-US" dirty="0"/>
              <a:t>Or an underscore (_)</a:t>
            </a:r>
          </a:p>
          <a:p>
            <a:pPr marL="1257300" lvl="1" indent="-571500">
              <a:buFont typeface="Arial" panose="020B0604020202020204" pitchFamily="34" charset="0"/>
              <a:buChar char="•"/>
            </a:pPr>
            <a:r>
              <a:rPr lang="en-US" dirty="0"/>
              <a:t>Subsequent characters may be letters, digits, underscores, or dollar signs.</a:t>
            </a:r>
          </a:p>
          <a:p>
            <a:pPr marL="571500" indent="-571500">
              <a:buFont typeface="Arial" panose="020B0604020202020204" pitchFamily="34" charset="0"/>
              <a:buChar char="•"/>
            </a:pPr>
            <a:r>
              <a:rPr lang="en-US" dirty="0"/>
              <a:t>Numbers are not allowed as the first character in names.</a:t>
            </a:r>
          </a:p>
          <a:p>
            <a:pPr marL="571500" indent="-571500">
              <a:buFont typeface="Arial" panose="020B0604020202020204" pitchFamily="34" charset="0"/>
              <a:buChar char="•"/>
            </a:pPr>
            <a:r>
              <a:rPr lang="en-US" dirty="0" err="1"/>
              <a:t>Javascript</a:t>
            </a:r>
            <a:r>
              <a:rPr lang="en-US" dirty="0"/>
              <a:t> is </a:t>
            </a:r>
            <a:r>
              <a:rPr lang="en-US" dirty="0" err="1"/>
              <a:t>casesensitive</a:t>
            </a:r>
            <a:endParaRPr lang="en-US" dirty="0"/>
          </a:p>
          <a:p>
            <a:pPr marL="571500" indent="-5715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89210AB1-CE76-C222-04D1-832B591212D3}"/>
              </a:ext>
            </a:extLst>
          </p:cNvPr>
          <p:cNvSpPr>
            <a:spLocks noGrp="1"/>
          </p:cNvSpPr>
          <p:nvPr>
            <p:ph type="title"/>
          </p:nvPr>
        </p:nvSpPr>
        <p:spPr/>
        <p:txBody>
          <a:bodyPr/>
          <a:lstStyle/>
          <a:p>
            <a:r>
              <a:rPr lang="en-US" dirty="0" err="1"/>
              <a:t>Javascript</a:t>
            </a:r>
            <a:r>
              <a:rPr lang="en-US" dirty="0"/>
              <a:t> : identifiers/names</a:t>
            </a:r>
          </a:p>
        </p:txBody>
      </p:sp>
      <p:sp>
        <p:nvSpPr>
          <p:cNvPr id="4" name="Date Placeholder 3">
            <a:extLst>
              <a:ext uri="{FF2B5EF4-FFF2-40B4-BE49-F238E27FC236}">
                <a16:creationId xmlns:a16="http://schemas.microsoft.com/office/drawing/2014/main" id="{48B22898-9442-BE9F-1BC6-1D82C203225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6370144-0186-3DCA-A9F8-7ED42EAC9780}"/>
              </a:ext>
            </a:extLst>
          </p:cNvPr>
          <p:cNvSpPr>
            <a:spLocks noGrp="1"/>
          </p:cNvSpPr>
          <p:nvPr>
            <p:ph type="sldNum" sz="quarter" idx="4"/>
          </p:nvPr>
        </p:nvSpPr>
        <p:spPr/>
        <p:txBody>
          <a:bodyPr/>
          <a:lstStyle/>
          <a:p>
            <a:fld id="{B7527A74-2D87-4307-9531-5A57D9647EEB}" type="slidenum">
              <a:rPr lang="nl-BE" smtClean="0"/>
              <a:pPr/>
              <a:t>14</a:t>
            </a:fld>
            <a:endParaRPr lang="nl-BE" dirty="0"/>
          </a:p>
        </p:txBody>
      </p:sp>
    </p:spTree>
    <p:extLst>
      <p:ext uri="{BB962C8B-B14F-4D97-AF65-F5344CB8AC3E}">
        <p14:creationId xmlns:p14="http://schemas.microsoft.com/office/powerpoint/2010/main" val="1439184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D26D03-B626-744E-D2EC-61E1BE444A32}"/>
              </a:ext>
            </a:extLst>
          </p:cNvPr>
          <p:cNvSpPr>
            <a:spLocks noGrp="1"/>
          </p:cNvSpPr>
          <p:nvPr>
            <p:ph type="body" sz="quarter" idx="17"/>
          </p:nvPr>
        </p:nvSpPr>
        <p:spPr>
          <a:xfrm>
            <a:off x="856185" y="2091600"/>
            <a:ext cx="16575629" cy="6103800"/>
          </a:xfrm>
        </p:spPr>
        <p:txBody>
          <a:bodyPr/>
          <a:lstStyle/>
          <a:p>
            <a:endParaRPr lang="en-US" dirty="0"/>
          </a:p>
        </p:txBody>
      </p:sp>
      <p:sp>
        <p:nvSpPr>
          <p:cNvPr id="3" name="Title 2">
            <a:extLst>
              <a:ext uri="{FF2B5EF4-FFF2-40B4-BE49-F238E27FC236}">
                <a16:creationId xmlns:a16="http://schemas.microsoft.com/office/drawing/2014/main" id="{4457B3AE-5485-8F5C-CF04-0A7612391E05}"/>
              </a:ext>
            </a:extLst>
          </p:cNvPr>
          <p:cNvSpPr>
            <a:spLocks noGrp="1"/>
          </p:cNvSpPr>
          <p:nvPr>
            <p:ph type="title"/>
          </p:nvPr>
        </p:nvSpPr>
        <p:spPr/>
        <p:txBody>
          <a:bodyPr/>
          <a:lstStyle/>
          <a:p>
            <a:r>
              <a:rPr lang="en-US" dirty="0" err="1"/>
              <a:t>Javascript</a:t>
            </a:r>
            <a:r>
              <a:rPr lang="en-US" dirty="0"/>
              <a:t> : </a:t>
            </a:r>
            <a:r>
              <a:rPr lang="en-US" dirty="0" err="1"/>
              <a:t>arimetric</a:t>
            </a:r>
            <a:r>
              <a:rPr lang="en-US" dirty="0"/>
              <a:t> operators</a:t>
            </a:r>
          </a:p>
        </p:txBody>
      </p:sp>
      <p:sp>
        <p:nvSpPr>
          <p:cNvPr id="4" name="Date Placeholder 3">
            <a:extLst>
              <a:ext uri="{FF2B5EF4-FFF2-40B4-BE49-F238E27FC236}">
                <a16:creationId xmlns:a16="http://schemas.microsoft.com/office/drawing/2014/main" id="{47C06FA0-5D89-6230-F370-F24B61B2F12A}"/>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048EF14-6FF4-4851-D35E-5497BFB14542}"/>
              </a:ext>
            </a:extLst>
          </p:cNvPr>
          <p:cNvSpPr>
            <a:spLocks noGrp="1"/>
          </p:cNvSpPr>
          <p:nvPr>
            <p:ph type="sldNum" sz="quarter" idx="4"/>
          </p:nvPr>
        </p:nvSpPr>
        <p:spPr/>
        <p:txBody>
          <a:bodyPr/>
          <a:lstStyle/>
          <a:p>
            <a:fld id="{B7527A74-2D87-4307-9531-5A57D9647EEB}" type="slidenum">
              <a:rPr lang="nl-BE" smtClean="0"/>
              <a:pPr/>
              <a:t>15</a:t>
            </a:fld>
            <a:endParaRPr lang="nl-BE" dirty="0"/>
          </a:p>
        </p:txBody>
      </p:sp>
      <p:pic>
        <p:nvPicPr>
          <p:cNvPr id="7" name="Picture 6">
            <a:extLst>
              <a:ext uri="{FF2B5EF4-FFF2-40B4-BE49-F238E27FC236}">
                <a16:creationId xmlns:a16="http://schemas.microsoft.com/office/drawing/2014/main" id="{1E38F3BE-B63F-434C-5789-963B2BC34993}"/>
              </a:ext>
            </a:extLst>
          </p:cNvPr>
          <p:cNvPicPr>
            <a:picLocks noChangeAspect="1"/>
          </p:cNvPicPr>
          <p:nvPr/>
        </p:nvPicPr>
        <p:blipFill>
          <a:blip r:embed="rId2"/>
          <a:stretch>
            <a:fillRect/>
          </a:stretch>
        </p:blipFill>
        <p:spPr>
          <a:xfrm>
            <a:off x="407844" y="2091600"/>
            <a:ext cx="9797458" cy="5679936"/>
          </a:xfrm>
          <a:prstGeom prst="rect">
            <a:avLst/>
          </a:prstGeom>
        </p:spPr>
      </p:pic>
      <p:pic>
        <p:nvPicPr>
          <p:cNvPr id="9" name="Picture 8">
            <a:extLst>
              <a:ext uri="{FF2B5EF4-FFF2-40B4-BE49-F238E27FC236}">
                <a16:creationId xmlns:a16="http://schemas.microsoft.com/office/drawing/2014/main" id="{677C94CC-B567-15A7-EF1E-DA5920BA2100}"/>
              </a:ext>
            </a:extLst>
          </p:cNvPr>
          <p:cNvPicPr>
            <a:picLocks noChangeAspect="1"/>
          </p:cNvPicPr>
          <p:nvPr/>
        </p:nvPicPr>
        <p:blipFill>
          <a:blip r:embed="rId3"/>
          <a:stretch>
            <a:fillRect/>
          </a:stretch>
        </p:blipFill>
        <p:spPr>
          <a:xfrm>
            <a:off x="11963977" y="2714450"/>
            <a:ext cx="2905530" cy="1267002"/>
          </a:xfrm>
          <a:prstGeom prst="rect">
            <a:avLst/>
          </a:prstGeom>
        </p:spPr>
      </p:pic>
      <p:pic>
        <p:nvPicPr>
          <p:cNvPr id="11" name="Picture 10">
            <a:extLst>
              <a:ext uri="{FF2B5EF4-FFF2-40B4-BE49-F238E27FC236}">
                <a16:creationId xmlns:a16="http://schemas.microsoft.com/office/drawing/2014/main" id="{5413A001-9E90-3547-FF85-6DC8AC73982C}"/>
              </a:ext>
            </a:extLst>
          </p:cNvPr>
          <p:cNvPicPr>
            <a:picLocks noChangeAspect="1"/>
          </p:cNvPicPr>
          <p:nvPr/>
        </p:nvPicPr>
        <p:blipFill>
          <a:blip r:embed="rId4"/>
          <a:stretch>
            <a:fillRect/>
          </a:stretch>
        </p:blipFill>
        <p:spPr>
          <a:xfrm>
            <a:off x="1057275" y="8128195"/>
            <a:ext cx="7611537" cy="752580"/>
          </a:xfrm>
          <a:prstGeom prst="rect">
            <a:avLst/>
          </a:prstGeom>
        </p:spPr>
      </p:pic>
      <p:pic>
        <p:nvPicPr>
          <p:cNvPr id="13" name="Picture 12">
            <a:extLst>
              <a:ext uri="{FF2B5EF4-FFF2-40B4-BE49-F238E27FC236}">
                <a16:creationId xmlns:a16="http://schemas.microsoft.com/office/drawing/2014/main" id="{327E02F4-222D-8BF5-E11A-ABB3C52F8AB1}"/>
              </a:ext>
            </a:extLst>
          </p:cNvPr>
          <p:cNvPicPr>
            <a:picLocks noChangeAspect="1"/>
          </p:cNvPicPr>
          <p:nvPr/>
        </p:nvPicPr>
        <p:blipFill>
          <a:blip r:embed="rId5"/>
          <a:stretch>
            <a:fillRect/>
          </a:stretch>
        </p:blipFill>
        <p:spPr>
          <a:xfrm>
            <a:off x="11737197" y="5143500"/>
            <a:ext cx="2876951" cy="1333686"/>
          </a:xfrm>
          <a:prstGeom prst="rect">
            <a:avLst/>
          </a:prstGeom>
        </p:spPr>
      </p:pic>
    </p:spTree>
    <p:extLst>
      <p:ext uri="{BB962C8B-B14F-4D97-AF65-F5344CB8AC3E}">
        <p14:creationId xmlns:p14="http://schemas.microsoft.com/office/powerpoint/2010/main" val="367357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5FF40F-3DB7-C39D-5561-2B49CA874264}"/>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9BD23828-A1EC-6CBC-43AA-713B92FEFBD0}"/>
              </a:ext>
            </a:extLst>
          </p:cNvPr>
          <p:cNvSpPr>
            <a:spLocks noGrp="1"/>
          </p:cNvSpPr>
          <p:nvPr>
            <p:ph type="title"/>
          </p:nvPr>
        </p:nvSpPr>
        <p:spPr/>
        <p:txBody>
          <a:bodyPr/>
          <a:lstStyle/>
          <a:p>
            <a:r>
              <a:rPr lang="en-US" dirty="0" err="1"/>
              <a:t>Javascript</a:t>
            </a:r>
            <a:r>
              <a:rPr lang="en-US" dirty="0"/>
              <a:t> : assignment operators</a:t>
            </a:r>
          </a:p>
        </p:txBody>
      </p:sp>
      <p:sp>
        <p:nvSpPr>
          <p:cNvPr id="4" name="Date Placeholder 3">
            <a:extLst>
              <a:ext uri="{FF2B5EF4-FFF2-40B4-BE49-F238E27FC236}">
                <a16:creationId xmlns:a16="http://schemas.microsoft.com/office/drawing/2014/main" id="{6C77429D-2376-937F-BB34-3D3C964D7CA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AB118D09-274B-B89A-1678-E554CBDD471B}"/>
              </a:ext>
            </a:extLst>
          </p:cNvPr>
          <p:cNvSpPr>
            <a:spLocks noGrp="1"/>
          </p:cNvSpPr>
          <p:nvPr>
            <p:ph type="sldNum" sz="quarter" idx="4"/>
          </p:nvPr>
        </p:nvSpPr>
        <p:spPr/>
        <p:txBody>
          <a:bodyPr/>
          <a:lstStyle/>
          <a:p>
            <a:fld id="{B7527A74-2D87-4307-9531-5A57D9647EEB}" type="slidenum">
              <a:rPr lang="nl-BE" smtClean="0"/>
              <a:pPr/>
              <a:t>16</a:t>
            </a:fld>
            <a:endParaRPr lang="nl-BE" dirty="0"/>
          </a:p>
        </p:txBody>
      </p:sp>
      <p:pic>
        <p:nvPicPr>
          <p:cNvPr id="7" name="Picture 6">
            <a:extLst>
              <a:ext uri="{FF2B5EF4-FFF2-40B4-BE49-F238E27FC236}">
                <a16:creationId xmlns:a16="http://schemas.microsoft.com/office/drawing/2014/main" id="{EB2DD325-89FD-87F7-060F-7F1B98741EC3}"/>
              </a:ext>
            </a:extLst>
          </p:cNvPr>
          <p:cNvPicPr>
            <a:picLocks noChangeAspect="1"/>
          </p:cNvPicPr>
          <p:nvPr/>
        </p:nvPicPr>
        <p:blipFill>
          <a:blip r:embed="rId2"/>
          <a:stretch>
            <a:fillRect/>
          </a:stretch>
        </p:blipFill>
        <p:spPr>
          <a:xfrm>
            <a:off x="174961" y="2176048"/>
            <a:ext cx="17938078" cy="5934903"/>
          </a:xfrm>
          <a:prstGeom prst="rect">
            <a:avLst/>
          </a:prstGeom>
        </p:spPr>
      </p:pic>
    </p:spTree>
    <p:extLst>
      <p:ext uri="{BB962C8B-B14F-4D97-AF65-F5344CB8AC3E}">
        <p14:creationId xmlns:p14="http://schemas.microsoft.com/office/powerpoint/2010/main" val="227376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19C7B9-2476-2C9E-331A-764E168B6ACD}"/>
              </a:ext>
            </a:extLst>
          </p:cNvPr>
          <p:cNvSpPr>
            <a:spLocks noGrp="1"/>
          </p:cNvSpPr>
          <p:nvPr>
            <p:ph type="body" sz="quarter" idx="17"/>
          </p:nvPr>
        </p:nvSpPr>
        <p:spPr>
          <a:xfrm>
            <a:off x="841254" y="2443942"/>
            <a:ext cx="5892559" cy="4260274"/>
          </a:xfrm>
        </p:spPr>
        <p:txBody>
          <a:bodyPr/>
          <a:lstStyle/>
          <a:p>
            <a:r>
              <a:rPr lang="en-US" dirty="0"/>
              <a:t>The  === operator will not do type conversion. </a:t>
            </a:r>
          </a:p>
        </p:txBody>
      </p:sp>
      <p:sp>
        <p:nvSpPr>
          <p:cNvPr id="3" name="Title 2">
            <a:extLst>
              <a:ext uri="{FF2B5EF4-FFF2-40B4-BE49-F238E27FC236}">
                <a16:creationId xmlns:a16="http://schemas.microsoft.com/office/drawing/2014/main" id="{3886686D-BEAC-FDC0-5568-4878C9A8CF6E}"/>
              </a:ext>
            </a:extLst>
          </p:cNvPr>
          <p:cNvSpPr>
            <a:spLocks noGrp="1"/>
          </p:cNvSpPr>
          <p:nvPr>
            <p:ph type="title"/>
          </p:nvPr>
        </p:nvSpPr>
        <p:spPr/>
        <p:txBody>
          <a:bodyPr/>
          <a:lstStyle/>
          <a:p>
            <a:r>
              <a:rPr lang="en-US" dirty="0" err="1"/>
              <a:t>Javascript</a:t>
            </a:r>
            <a:r>
              <a:rPr lang="en-US" dirty="0"/>
              <a:t> equality operator</a:t>
            </a:r>
          </a:p>
        </p:txBody>
      </p:sp>
      <p:sp>
        <p:nvSpPr>
          <p:cNvPr id="4" name="Date Placeholder 3">
            <a:extLst>
              <a:ext uri="{FF2B5EF4-FFF2-40B4-BE49-F238E27FC236}">
                <a16:creationId xmlns:a16="http://schemas.microsoft.com/office/drawing/2014/main" id="{DEA95E3C-4AF0-84CA-9BCE-83EA910E856A}"/>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1FD96F5-88D1-7161-464B-569932AFFEB0}"/>
              </a:ext>
            </a:extLst>
          </p:cNvPr>
          <p:cNvSpPr>
            <a:spLocks noGrp="1"/>
          </p:cNvSpPr>
          <p:nvPr>
            <p:ph type="sldNum" sz="quarter" idx="4"/>
          </p:nvPr>
        </p:nvSpPr>
        <p:spPr/>
        <p:txBody>
          <a:bodyPr/>
          <a:lstStyle/>
          <a:p>
            <a:fld id="{B7527A74-2D87-4307-9531-5A57D9647EEB}" type="slidenum">
              <a:rPr lang="nl-BE" smtClean="0"/>
              <a:pPr/>
              <a:t>17</a:t>
            </a:fld>
            <a:endParaRPr lang="nl-BE" dirty="0"/>
          </a:p>
        </p:txBody>
      </p:sp>
      <p:pic>
        <p:nvPicPr>
          <p:cNvPr id="7" name="Picture 6">
            <a:extLst>
              <a:ext uri="{FF2B5EF4-FFF2-40B4-BE49-F238E27FC236}">
                <a16:creationId xmlns:a16="http://schemas.microsoft.com/office/drawing/2014/main" id="{9EFE647E-6E6A-F1A9-9E5C-521836FE2F29}"/>
              </a:ext>
            </a:extLst>
          </p:cNvPr>
          <p:cNvPicPr>
            <a:picLocks noChangeAspect="1"/>
          </p:cNvPicPr>
          <p:nvPr/>
        </p:nvPicPr>
        <p:blipFill>
          <a:blip r:embed="rId2"/>
          <a:stretch>
            <a:fillRect/>
          </a:stretch>
        </p:blipFill>
        <p:spPr>
          <a:xfrm>
            <a:off x="7331029" y="1923877"/>
            <a:ext cx="10243292" cy="6978201"/>
          </a:xfrm>
          <a:prstGeom prst="rect">
            <a:avLst/>
          </a:prstGeom>
        </p:spPr>
      </p:pic>
    </p:spTree>
    <p:extLst>
      <p:ext uri="{BB962C8B-B14F-4D97-AF65-F5344CB8AC3E}">
        <p14:creationId xmlns:p14="http://schemas.microsoft.com/office/powerpoint/2010/main" val="495443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933A92-EE1B-695E-2A2F-10E66A516908}"/>
              </a:ext>
            </a:extLst>
          </p:cNvPr>
          <p:cNvSpPr>
            <a:spLocks noGrp="1"/>
          </p:cNvSpPr>
          <p:nvPr>
            <p:ph type="body" sz="quarter" idx="17"/>
          </p:nvPr>
        </p:nvSpPr>
        <p:spPr/>
        <p:txBody>
          <a:bodyPr/>
          <a:lstStyle/>
          <a:p>
            <a:r>
              <a:rPr lang="en-US" dirty="0"/>
              <a:t>JavaScript has 8 Datatypes</a:t>
            </a:r>
          </a:p>
          <a:p>
            <a:pPr marL="742950" indent="-742950">
              <a:buFont typeface="+mj-lt"/>
              <a:buAutoNum type="arabicPeriod"/>
            </a:pPr>
            <a:r>
              <a:rPr lang="en-US" dirty="0"/>
              <a:t>String</a:t>
            </a:r>
          </a:p>
          <a:p>
            <a:pPr marL="742950" indent="-742950">
              <a:buFont typeface="+mj-lt"/>
              <a:buAutoNum type="arabicPeriod"/>
            </a:pPr>
            <a:r>
              <a:rPr lang="en-US" dirty="0"/>
              <a:t>Number</a:t>
            </a:r>
          </a:p>
          <a:p>
            <a:pPr marL="742950" indent="-742950">
              <a:buFont typeface="+mj-lt"/>
              <a:buAutoNum type="arabicPeriod"/>
            </a:pPr>
            <a:r>
              <a:rPr lang="en-US" dirty="0" err="1"/>
              <a:t>Bigint</a:t>
            </a:r>
            <a:endParaRPr lang="en-US" dirty="0"/>
          </a:p>
          <a:p>
            <a:pPr marL="742950" indent="-742950">
              <a:buFont typeface="+mj-lt"/>
              <a:buAutoNum type="arabicPeriod"/>
            </a:pPr>
            <a:r>
              <a:rPr lang="en-US" dirty="0"/>
              <a:t>Boolean</a:t>
            </a:r>
          </a:p>
          <a:p>
            <a:pPr marL="742950" indent="-742950">
              <a:buFont typeface="+mj-lt"/>
              <a:buAutoNum type="arabicPeriod"/>
            </a:pPr>
            <a:r>
              <a:rPr lang="en-US" dirty="0"/>
              <a:t>Undefined</a:t>
            </a:r>
          </a:p>
          <a:p>
            <a:pPr marL="742950" indent="-742950">
              <a:buFont typeface="+mj-lt"/>
              <a:buAutoNum type="arabicPeriod"/>
            </a:pPr>
            <a:r>
              <a:rPr lang="en-US" dirty="0"/>
              <a:t>Null</a:t>
            </a:r>
          </a:p>
          <a:p>
            <a:pPr marL="742950" indent="-742950">
              <a:buFont typeface="+mj-lt"/>
              <a:buAutoNum type="arabicPeriod"/>
            </a:pPr>
            <a:r>
              <a:rPr lang="en-US" dirty="0"/>
              <a:t>Symbol</a:t>
            </a:r>
          </a:p>
          <a:p>
            <a:pPr marL="742950" indent="-742950">
              <a:buFont typeface="+mj-lt"/>
              <a:buAutoNum type="arabicPeriod"/>
            </a:pPr>
            <a:r>
              <a:rPr lang="en-US" dirty="0"/>
              <a:t>Object</a:t>
            </a:r>
          </a:p>
        </p:txBody>
      </p:sp>
      <p:sp>
        <p:nvSpPr>
          <p:cNvPr id="3" name="Title 2">
            <a:extLst>
              <a:ext uri="{FF2B5EF4-FFF2-40B4-BE49-F238E27FC236}">
                <a16:creationId xmlns:a16="http://schemas.microsoft.com/office/drawing/2014/main" id="{79BC197F-0D6B-13BC-727F-CD9374F8D8AD}"/>
              </a:ext>
            </a:extLst>
          </p:cNvPr>
          <p:cNvSpPr>
            <a:spLocks noGrp="1"/>
          </p:cNvSpPr>
          <p:nvPr>
            <p:ph type="title"/>
          </p:nvPr>
        </p:nvSpPr>
        <p:spPr/>
        <p:txBody>
          <a:bodyPr/>
          <a:lstStyle/>
          <a:p>
            <a:r>
              <a:rPr lang="en-US" dirty="0" err="1"/>
              <a:t>Javascript</a:t>
            </a:r>
            <a:r>
              <a:rPr lang="en-US" dirty="0"/>
              <a:t> : datatypes</a:t>
            </a:r>
          </a:p>
        </p:txBody>
      </p:sp>
      <p:sp>
        <p:nvSpPr>
          <p:cNvPr id="4" name="Date Placeholder 3">
            <a:extLst>
              <a:ext uri="{FF2B5EF4-FFF2-40B4-BE49-F238E27FC236}">
                <a16:creationId xmlns:a16="http://schemas.microsoft.com/office/drawing/2014/main" id="{26CFC843-2EC4-4DC2-F138-664164FD60C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51AC4EB-4E67-B633-570D-593B69BB015C}"/>
              </a:ext>
            </a:extLst>
          </p:cNvPr>
          <p:cNvSpPr>
            <a:spLocks noGrp="1"/>
          </p:cNvSpPr>
          <p:nvPr>
            <p:ph type="sldNum" sz="quarter" idx="4"/>
          </p:nvPr>
        </p:nvSpPr>
        <p:spPr/>
        <p:txBody>
          <a:bodyPr/>
          <a:lstStyle/>
          <a:p>
            <a:fld id="{B7527A74-2D87-4307-9531-5A57D9647EEB}" type="slidenum">
              <a:rPr lang="nl-BE" smtClean="0"/>
              <a:pPr/>
              <a:t>18</a:t>
            </a:fld>
            <a:endParaRPr lang="nl-BE" dirty="0"/>
          </a:p>
        </p:txBody>
      </p:sp>
      <p:pic>
        <p:nvPicPr>
          <p:cNvPr id="7" name="Picture 6">
            <a:extLst>
              <a:ext uri="{FF2B5EF4-FFF2-40B4-BE49-F238E27FC236}">
                <a16:creationId xmlns:a16="http://schemas.microsoft.com/office/drawing/2014/main" id="{C397D100-1B86-3C6E-7783-89574C23AAE0}"/>
              </a:ext>
            </a:extLst>
          </p:cNvPr>
          <p:cNvPicPr>
            <a:picLocks noChangeAspect="1"/>
          </p:cNvPicPr>
          <p:nvPr/>
        </p:nvPicPr>
        <p:blipFill>
          <a:blip r:embed="rId2"/>
          <a:stretch>
            <a:fillRect/>
          </a:stretch>
        </p:blipFill>
        <p:spPr>
          <a:xfrm>
            <a:off x="7815258" y="2137031"/>
            <a:ext cx="7179413" cy="6538539"/>
          </a:xfrm>
          <a:prstGeom prst="rect">
            <a:avLst/>
          </a:prstGeom>
        </p:spPr>
      </p:pic>
    </p:spTree>
    <p:extLst>
      <p:ext uri="{BB962C8B-B14F-4D97-AF65-F5344CB8AC3E}">
        <p14:creationId xmlns:p14="http://schemas.microsoft.com/office/powerpoint/2010/main" val="1276890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916310-3464-160B-6E5A-B49001814274}"/>
              </a:ext>
            </a:extLst>
          </p:cNvPr>
          <p:cNvSpPr>
            <a:spLocks noGrp="1"/>
          </p:cNvSpPr>
          <p:nvPr>
            <p:ph type="body" sz="quarter" idx="17"/>
          </p:nvPr>
        </p:nvSpPr>
        <p:spPr>
          <a:xfrm>
            <a:off x="1050131" y="2354401"/>
            <a:ext cx="16575629" cy="1220072"/>
          </a:xfrm>
        </p:spPr>
        <p:txBody>
          <a:bodyPr/>
          <a:lstStyle/>
          <a:p>
            <a:r>
              <a:rPr lang="en-US" dirty="0"/>
              <a:t>An array is a special variable, which can hold more than one value.</a:t>
            </a:r>
          </a:p>
          <a:p>
            <a:r>
              <a:rPr lang="en-US" dirty="0"/>
              <a:t>Rectangle brackets</a:t>
            </a:r>
          </a:p>
          <a:p>
            <a:endParaRPr lang="en-US" dirty="0"/>
          </a:p>
        </p:txBody>
      </p:sp>
      <p:sp>
        <p:nvSpPr>
          <p:cNvPr id="3" name="Title 2">
            <a:extLst>
              <a:ext uri="{FF2B5EF4-FFF2-40B4-BE49-F238E27FC236}">
                <a16:creationId xmlns:a16="http://schemas.microsoft.com/office/drawing/2014/main" id="{BDE0D06A-0FAF-BF18-7F1C-F57261E8AA5B}"/>
              </a:ext>
            </a:extLst>
          </p:cNvPr>
          <p:cNvSpPr>
            <a:spLocks noGrp="1"/>
          </p:cNvSpPr>
          <p:nvPr>
            <p:ph type="title"/>
          </p:nvPr>
        </p:nvSpPr>
        <p:spPr/>
        <p:txBody>
          <a:bodyPr/>
          <a:lstStyle/>
          <a:p>
            <a:r>
              <a:rPr lang="en-US" dirty="0" err="1"/>
              <a:t>Javascript</a:t>
            </a:r>
            <a:r>
              <a:rPr lang="en-US" dirty="0"/>
              <a:t> :  arrays</a:t>
            </a:r>
          </a:p>
        </p:txBody>
      </p:sp>
      <p:sp>
        <p:nvSpPr>
          <p:cNvPr id="4" name="Date Placeholder 3">
            <a:extLst>
              <a:ext uri="{FF2B5EF4-FFF2-40B4-BE49-F238E27FC236}">
                <a16:creationId xmlns:a16="http://schemas.microsoft.com/office/drawing/2014/main" id="{3A115956-3E0B-2C92-0D70-0B111671159F}"/>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37959F5-28A2-6449-1144-FEA8DB6C632B}"/>
              </a:ext>
            </a:extLst>
          </p:cNvPr>
          <p:cNvSpPr>
            <a:spLocks noGrp="1"/>
          </p:cNvSpPr>
          <p:nvPr>
            <p:ph type="sldNum" sz="quarter" idx="4"/>
          </p:nvPr>
        </p:nvSpPr>
        <p:spPr/>
        <p:txBody>
          <a:bodyPr/>
          <a:lstStyle/>
          <a:p>
            <a:fld id="{B7527A74-2D87-4307-9531-5A57D9647EEB}" type="slidenum">
              <a:rPr lang="nl-BE" smtClean="0"/>
              <a:pPr/>
              <a:t>19</a:t>
            </a:fld>
            <a:endParaRPr lang="nl-BE" dirty="0"/>
          </a:p>
        </p:txBody>
      </p:sp>
      <p:pic>
        <p:nvPicPr>
          <p:cNvPr id="7" name="Picture 6">
            <a:extLst>
              <a:ext uri="{FF2B5EF4-FFF2-40B4-BE49-F238E27FC236}">
                <a16:creationId xmlns:a16="http://schemas.microsoft.com/office/drawing/2014/main" id="{1735C66B-8EE7-CF1E-E56F-38312879E168}"/>
              </a:ext>
            </a:extLst>
          </p:cNvPr>
          <p:cNvPicPr>
            <a:picLocks noChangeAspect="1"/>
          </p:cNvPicPr>
          <p:nvPr/>
        </p:nvPicPr>
        <p:blipFill>
          <a:blip r:embed="rId2"/>
          <a:stretch>
            <a:fillRect/>
          </a:stretch>
        </p:blipFill>
        <p:spPr>
          <a:xfrm>
            <a:off x="1516083" y="3930416"/>
            <a:ext cx="5496692" cy="447737"/>
          </a:xfrm>
          <a:prstGeom prst="rect">
            <a:avLst/>
          </a:prstGeom>
        </p:spPr>
      </p:pic>
      <p:sp>
        <p:nvSpPr>
          <p:cNvPr id="8" name="Text Placeholder 1">
            <a:extLst>
              <a:ext uri="{FF2B5EF4-FFF2-40B4-BE49-F238E27FC236}">
                <a16:creationId xmlns:a16="http://schemas.microsoft.com/office/drawing/2014/main" id="{4F90E604-8EB6-F56A-D0F6-59B41CB9E673}"/>
              </a:ext>
            </a:extLst>
          </p:cNvPr>
          <p:cNvSpPr txBox="1">
            <a:spLocks/>
          </p:cNvSpPr>
          <p:nvPr/>
        </p:nvSpPr>
        <p:spPr>
          <a:xfrm>
            <a:off x="998692" y="4378153"/>
            <a:ext cx="16575629" cy="1220072"/>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Accessing array elements</a:t>
            </a:r>
          </a:p>
          <a:p>
            <a:endParaRPr lang="en-US" dirty="0"/>
          </a:p>
        </p:txBody>
      </p:sp>
      <p:pic>
        <p:nvPicPr>
          <p:cNvPr id="10" name="Picture 9">
            <a:extLst>
              <a:ext uri="{FF2B5EF4-FFF2-40B4-BE49-F238E27FC236}">
                <a16:creationId xmlns:a16="http://schemas.microsoft.com/office/drawing/2014/main" id="{67669ACB-C611-B839-9C67-DB925B812613}"/>
              </a:ext>
            </a:extLst>
          </p:cNvPr>
          <p:cNvPicPr>
            <a:picLocks noChangeAspect="1"/>
          </p:cNvPicPr>
          <p:nvPr/>
        </p:nvPicPr>
        <p:blipFill>
          <a:blip r:embed="rId3"/>
          <a:stretch>
            <a:fillRect/>
          </a:stretch>
        </p:blipFill>
        <p:spPr>
          <a:xfrm>
            <a:off x="1588953" y="5181833"/>
            <a:ext cx="6049219" cy="790685"/>
          </a:xfrm>
          <a:prstGeom prst="rect">
            <a:avLst/>
          </a:prstGeom>
        </p:spPr>
      </p:pic>
    </p:spTree>
    <p:extLst>
      <p:ext uri="{BB962C8B-B14F-4D97-AF65-F5344CB8AC3E}">
        <p14:creationId xmlns:p14="http://schemas.microsoft.com/office/powerpoint/2010/main" val="7066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DAB991-C529-CEEB-E47B-EB2BA91EBFB3}"/>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A Node-RED flow works by passing messages between nodes.  The messages are simple JavaScript objects that can have any set of properties. An object in Node-RED is a Java Script object that contains key-value pairs.</a:t>
            </a:r>
          </a:p>
          <a:p>
            <a:pPr marL="571500" indent="-571500">
              <a:buFont typeface="Arial" panose="020B0604020202020204" pitchFamily="34" charset="0"/>
              <a:buChar char="•"/>
            </a:pPr>
            <a:r>
              <a:rPr lang="en-US" dirty="0"/>
              <a:t>The default property is the payload property.</a:t>
            </a:r>
          </a:p>
          <a:p>
            <a:pPr marL="571500" indent="-571500">
              <a:buFont typeface="Arial" panose="020B0604020202020204" pitchFamily="34" charset="0"/>
              <a:buChar char="•"/>
            </a:pPr>
            <a:r>
              <a:rPr lang="en-US" dirty="0"/>
              <a:t>Node-RED also adds a property called _</a:t>
            </a:r>
            <a:r>
              <a:rPr lang="en-US" dirty="0" err="1"/>
              <a:t>msgid</a:t>
            </a:r>
            <a:r>
              <a:rPr lang="en-US" dirty="0"/>
              <a:t>, this is an identifier.</a:t>
            </a:r>
          </a:p>
          <a:p>
            <a:pPr marL="571500" indent="-571500">
              <a:buFont typeface="Arial" panose="020B0604020202020204" pitchFamily="34" charset="0"/>
              <a:buChar char="•"/>
            </a:pPr>
            <a:r>
              <a:rPr lang="en-US" dirty="0"/>
              <a:t>The value of a </a:t>
            </a:r>
            <a:r>
              <a:rPr lang="en-US" dirty="0" err="1"/>
              <a:t>propery</a:t>
            </a:r>
            <a:r>
              <a:rPr lang="en-US" dirty="0"/>
              <a:t> can be any valid JavaScript type, such as:</a:t>
            </a:r>
          </a:p>
          <a:p>
            <a:pPr marL="1257300" lvl="1" indent="-571500">
              <a:buFont typeface="Arial" panose="020B0604020202020204" pitchFamily="34" charset="0"/>
              <a:buChar char="•"/>
            </a:pPr>
            <a:r>
              <a:rPr lang="en-US" sz="2800" dirty="0"/>
              <a:t>Boolean - true, false</a:t>
            </a:r>
          </a:p>
          <a:p>
            <a:pPr marL="1257300" lvl="1" indent="-571500">
              <a:buFont typeface="Arial" panose="020B0604020202020204" pitchFamily="34" charset="0"/>
              <a:buChar char="•"/>
            </a:pPr>
            <a:r>
              <a:rPr lang="en-US" sz="2800" dirty="0"/>
              <a:t>Number - </a:t>
            </a:r>
            <a:r>
              <a:rPr lang="en-US" sz="2800" dirty="0" err="1"/>
              <a:t>eg</a:t>
            </a:r>
            <a:r>
              <a:rPr lang="en-US" sz="2800" dirty="0"/>
              <a:t> 0, 123.4</a:t>
            </a:r>
          </a:p>
          <a:p>
            <a:pPr marL="1257300" lvl="1" indent="-571500">
              <a:buFont typeface="Arial" panose="020B0604020202020204" pitchFamily="34" charset="0"/>
              <a:buChar char="•"/>
            </a:pPr>
            <a:r>
              <a:rPr lang="en-US" sz="2800" dirty="0"/>
              <a:t>String - "hello"</a:t>
            </a:r>
          </a:p>
          <a:p>
            <a:pPr marL="1257300" lvl="1" indent="-571500">
              <a:buFont typeface="Arial" panose="020B0604020202020204" pitchFamily="34" charset="0"/>
              <a:buChar char="•"/>
            </a:pPr>
            <a:r>
              <a:rPr lang="en-US" sz="2800" dirty="0"/>
              <a:t>Array - [1,2,3,4]</a:t>
            </a:r>
          </a:p>
          <a:p>
            <a:pPr marL="1257300" lvl="1" indent="-571500">
              <a:buFont typeface="Arial" panose="020B0604020202020204" pitchFamily="34" charset="0"/>
              <a:buChar char="•"/>
            </a:pPr>
            <a:r>
              <a:rPr lang="en-US" sz="2800" dirty="0"/>
              <a:t>Object - { "a": 1, "b": 2}</a:t>
            </a:r>
          </a:p>
          <a:p>
            <a:pPr marL="1257300" lvl="1" indent="-571500">
              <a:buFont typeface="Arial" panose="020B0604020202020204" pitchFamily="34" charset="0"/>
              <a:buChar char="•"/>
            </a:pPr>
            <a:r>
              <a:rPr lang="en-US" sz="2800" dirty="0"/>
              <a:t>Null</a:t>
            </a:r>
          </a:p>
          <a:p>
            <a:endParaRPr lang="en-US" dirty="0"/>
          </a:p>
        </p:txBody>
      </p:sp>
      <p:sp>
        <p:nvSpPr>
          <p:cNvPr id="3" name="Title 2">
            <a:extLst>
              <a:ext uri="{FF2B5EF4-FFF2-40B4-BE49-F238E27FC236}">
                <a16:creationId xmlns:a16="http://schemas.microsoft.com/office/drawing/2014/main" id="{DAC59FD7-D438-5752-9B4A-F2D2FC048591}"/>
              </a:ext>
            </a:extLst>
          </p:cNvPr>
          <p:cNvSpPr>
            <a:spLocks noGrp="1"/>
          </p:cNvSpPr>
          <p:nvPr>
            <p:ph type="title"/>
          </p:nvPr>
        </p:nvSpPr>
        <p:spPr/>
        <p:txBody>
          <a:bodyPr/>
          <a:lstStyle/>
          <a:p>
            <a:r>
              <a:rPr lang="en-US" dirty="0"/>
              <a:t>Node-RED : messages</a:t>
            </a:r>
          </a:p>
        </p:txBody>
      </p:sp>
      <p:sp>
        <p:nvSpPr>
          <p:cNvPr id="4" name="Date Placeholder 3">
            <a:extLst>
              <a:ext uri="{FF2B5EF4-FFF2-40B4-BE49-F238E27FC236}">
                <a16:creationId xmlns:a16="http://schemas.microsoft.com/office/drawing/2014/main" id="{B0920E50-BA9A-FDF4-48CB-28FF0B2E0719}"/>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F1FD7B1-DEDD-0DBC-0749-01DAFCE98129}"/>
              </a:ext>
            </a:extLst>
          </p:cNvPr>
          <p:cNvSpPr>
            <a:spLocks noGrp="1"/>
          </p:cNvSpPr>
          <p:nvPr>
            <p:ph type="sldNum" sz="quarter" idx="4"/>
          </p:nvPr>
        </p:nvSpPr>
        <p:spPr/>
        <p:txBody>
          <a:bodyPr/>
          <a:lstStyle/>
          <a:p>
            <a:fld id="{B7527A74-2D87-4307-9531-5A57D9647EEB}" type="slidenum">
              <a:rPr lang="nl-BE" smtClean="0"/>
              <a:pPr/>
              <a:t>2</a:t>
            </a:fld>
            <a:endParaRPr lang="nl-BE" dirty="0"/>
          </a:p>
        </p:txBody>
      </p:sp>
      <p:pic>
        <p:nvPicPr>
          <p:cNvPr id="8" name="Picture 7">
            <a:extLst>
              <a:ext uri="{FF2B5EF4-FFF2-40B4-BE49-F238E27FC236}">
                <a16:creationId xmlns:a16="http://schemas.microsoft.com/office/drawing/2014/main" id="{849662BB-F8F7-7B40-8CDB-F28B28867C5D}"/>
              </a:ext>
            </a:extLst>
          </p:cNvPr>
          <p:cNvPicPr>
            <a:picLocks noChangeAspect="1"/>
          </p:cNvPicPr>
          <p:nvPr/>
        </p:nvPicPr>
        <p:blipFill>
          <a:blip r:embed="rId2"/>
          <a:stretch>
            <a:fillRect/>
          </a:stretch>
        </p:blipFill>
        <p:spPr>
          <a:xfrm>
            <a:off x="8091340" y="6032716"/>
            <a:ext cx="3888224" cy="1935314"/>
          </a:xfrm>
          <a:prstGeom prst="rect">
            <a:avLst/>
          </a:prstGeom>
        </p:spPr>
      </p:pic>
    </p:spTree>
    <p:extLst>
      <p:ext uri="{BB962C8B-B14F-4D97-AF65-F5344CB8AC3E}">
        <p14:creationId xmlns:p14="http://schemas.microsoft.com/office/powerpoint/2010/main" val="1603255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65FE14-A564-ACE7-6B65-41B1637CBCF1}"/>
              </a:ext>
            </a:extLst>
          </p:cNvPr>
          <p:cNvSpPr>
            <a:spLocks noGrp="1"/>
          </p:cNvSpPr>
          <p:nvPr>
            <p:ph type="body" sz="quarter" idx="17"/>
          </p:nvPr>
        </p:nvSpPr>
        <p:spPr/>
        <p:txBody>
          <a:bodyPr/>
          <a:lstStyle/>
          <a:p>
            <a:r>
              <a:rPr lang="en-US" dirty="0"/>
              <a:t>Very often when you write code, you want to perform different actions for different decisions.</a:t>
            </a:r>
          </a:p>
          <a:p>
            <a:r>
              <a:rPr lang="en-US" dirty="0"/>
              <a:t>You can use conditional statements in your code to do this.</a:t>
            </a:r>
          </a:p>
          <a:p>
            <a:r>
              <a:rPr lang="en-US" dirty="0"/>
              <a:t>In JavaScript we have the following conditional statements:</a:t>
            </a:r>
          </a:p>
          <a:p>
            <a:endParaRPr lang="en-US" dirty="0"/>
          </a:p>
          <a:p>
            <a:pPr marL="571500" indent="-571500">
              <a:buFont typeface="Arial" panose="020B0604020202020204" pitchFamily="34" charset="0"/>
              <a:buChar char="•"/>
            </a:pPr>
            <a:r>
              <a:rPr lang="en-US" dirty="0"/>
              <a:t>Use if to specify a block of code to be executed, if a specified condition is true</a:t>
            </a:r>
          </a:p>
          <a:p>
            <a:pPr marL="571500" indent="-571500">
              <a:buFont typeface="Arial" panose="020B0604020202020204" pitchFamily="34" charset="0"/>
              <a:buChar char="•"/>
            </a:pPr>
            <a:r>
              <a:rPr lang="en-US" dirty="0"/>
              <a:t>Use else to specify a block of code to be executed, if the same condition is false</a:t>
            </a:r>
          </a:p>
          <a:p>
            <a:pPr marL="571500" indent="-571500">
              <a:buFont typeface="Arial" panose="020B0604020202020204" pitchFamily="34" charset="0"/>
              <a:buChar char="•"/>
            </a:pPr>
            <a:r>
              <a:rPr lang="en-US" dirty="0"/>
              <a:t>Use else if to specify a new condition to test, if the first condition is false</a:t>
            </a:r>
          </a:p>
          <a:p>
            <a:pPr marL="571500" indent="-571500">
              <a:buFont typeface="Arial" panose="020B0604020202020204" pitchFamily="34" charset="0"/>
              <a:buChar char="•"/>
            </a:pPr>
            <a:r>
              <a:rPr lang="en-US" dirty="0"/>
              <a:t>Use switch to specify many alternative blocks of code to be executed</a:t>
            </a:r>
          </a:p>
        </p:txBody>
      </p:sp>
      <p:sp>
        <p:nvSpPr>
          <p:cNvPr id="3" name="Title 2">
            <a:extLst>
              <a:ext uri="{FF2B5EF4-FFF2-40B4-BE49-F238E27FC236}">
                <a16:creationId xmlns:a16="http://schemas.microsoft.com/office/drawing/2014/main" id="{52ECF48A-CCA0-2815-ACB9-713738A2E21D}"/>
              </a:ext>
            </a:extLst>
          </p:cNvPr>
          <p:cNvSpPr>
            <a:spLocks noGrp="1"/>
          </p:cNvSpPr>
          <p:nvPr>
            <p:ph type="title"/>
          </p:nvPr>
        </p:nvSpPr>
        <p:spPr/>
        <p:txBody>
          <a:bodyPr/>
          <a:lstStyle/>
          <a:p>
            <a:r>
              <a:rPr lang="en-US" dirty="0" err="1"/>
              <a:t>Javascript</a:t>
            </a:r>
            <a:r>
              <a:rPr lang="en-US" dirty="0"/>
              <a:t> : conditional statements</a:t>
            </a:r>
          </a:p>
        </p:txBody>
      </p:sp>
      <p:sp>
        <p:nvSpPr>
          <p:cNvPr id="4" name="Date Placeholder 3">
            <a:extLst>
              <a:ext uri="{FF2B5EF4-FFF2-40B4-BE49-F238E27FC236}">
                <a16:creationId xmlns:a16="http://schemas.microsoft.com/office/drawing/2014/main" id="{D8CA52E2-5464-807A-CD89-15844361B47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D0ED841B-9F67-34A1-0640-990F66D99543}"/>
              </a:ext>
            </a:extLst>
          </p:cNvPr>
          <p:cNvSpPr>
            <a:spLocks noGrp="1"/>
          </p:cNvSpPr>
          <p:nvPr>
            <p:ph type="sldNum" sz="quarter" idx="4"/>
          </p:nvPr>
        </p:nvSpPr>
        <p:spPr/>
        <p:txBody>
          <a:bodyPr/>
          <a:lstStyle/>
          <a:p>
            <a:fld id="{B7527A74-2D87-4307-9531-5A57D9647EEB}" type="slidenum">
              <a:rPr lang="nl-BE" smtClean="0"/>
              <a:pPr/>
              <a:t>20</a:t>
            </a:fld>
            <a:endParaRPr lang="nl-BE" dirty="0"/>
          </a:p>
        </p:txBody>
      </p:sp>
      <p:pic>
        <p:nvPicPr>
          <p:cNvPr id="7" name="Picture 6">
            <a:extLst>
              <a:ext uri="{FF2B5EF4-FFF2-40B4-BE49-F238E27FC236}">
                <a16:creationId xmlns:a16="http://schemas.microsoft.com/office/drawing/2014/main" id="{89A00CA0-1282-24A7-7AE7-30AAC388578E}"/>
              </a:ext>
            </a:extLst>
          </p:cNvPr>
          <p:cNvPicPr>
            <a:picLocks noChangeAspect="1"/>
          </p:cNvPicPr>
          <p:nvPr/>
        </p:nvPicPr>
        <p:blipFill>
          <a:blip r:embed="rId2"/>
          <a:stretch>
            <a:fillRect/>
          </a:stretch>
        </p:blipFill>
        <p:spPr>
          <a:xfrm>
            <a:off x="13061604" y="3035774"/>
            <a:ext cx="6101312" cy="2107726"/>
          </a:xfrm>
          <a:prstGeom prst="rect">
            <a:avLst/>
          </a:prstGeom>
        </p:spPr>
      </p:pic>
    </p:spTree>
    <p:extLst>
      <p:ext uri="{BB962C8B-B14F-4D97-AF65-F5344CB8AC3E}">
        <p14:creationId xmlns:p14="http://schemas.microsoft.com/office/powerpoint/2010/main" val="606105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9116EE-8E49-D6B6-6C80-3C391E130629}"/>
              </a:ext>
            </a:extLst>
          </p:cNvPr>
          <p:cNvSpPr>
            <a:spLocks noGrp="1"/>
          </p:cNvSpPr>
          <p:nvPr>
            <p:ph type="body" sz="quarter" idx="17"/>
          </p:nvPr>
        </p:nvSpPr>
        <p:spPr/>
        <p:txBody>
          <a:bodyPr/>
          <a:lstStyle/>
          <a:p>
            <a:r>
              <a:rPr lang="en-US" dirty="0"/>
              <a:t>JavaScript supports different kinds of loops:</a:t>
            </a:r>
          </a:p>
          <a:p>
            <a:pPr marL="571500" indent="-571500">
              <a:buFont typeface="Arial" panose="020B0604020202020204" pitchFamily="34" charset="0"/>
              <a:buChar char="•"/>
            </a:pPr>
            <a:r>
              <a:rPr lang="en-US" dirty="0"/>
              <a:t>for - loops through a block of code a number of times</a:t>
            </a:r>
          </a:p>
          <a:p>
            <a:pPr marL="571500" indent="-571500">
              <a:buFont typeface="Arial" panose="020B0604020202020204" pitchFamily="34" charset="0"/>
              <a:buChar char="•"/>
            </a:pPr>
            <a:r>
              <a:rPr lang="en-US" dirty="0"/>
              <a:t>for/in - loops through the properties of an object</a:t>
            </a:r>
          </a:p>
          <a:p>
            <a:pPr marL="571500" indent="-571500">
              <a:buFont typeface="Arial" panose="020B0604020202020204" pitchFamily="34" charset="0"/>
              <a:buChar char="•"/>
            </a:pPr>
            <a:r>
              <a:rPr lang="en-US" dirty="0"/>
              <a:t>for/of - loops through the values of an </a:t>
            </a:r>
            <a:r>
              <a:rPr lang="en-US" dirty="0" err="1"/>
              <a:t>iterable</a:t>
            </a:r>
            <a:r>
              <a:rPr lang="en-US" dirty="0"/>
              <a:t> object</a:t>
            </a:r>
          </a:p>
          <a:p>
            <a:pPr marL="571500" indent="-571500">
              <a:buFont typeface="Arial" panose="020B0604020202020204" pitchFamily="34" charset="0"/>
              <a:buChar char="•"/>
            </a:pPr>
            <a:r>
              <a:rPr lang="en-US" dirty="0"/>
              <a:t>while - loops through a block of code while a specified condition is true</a:t>
            </a:r>
          </a:p>
          <a:p>
            <a:pPr marL="571500" indent="-571500">
              <a:buFont typeface="Arial" panose="020B0604020202020204" pitchFamily="34" charset="0"/>
              <a:buChar char="•"/>
            </a:pPr>
            <a:r>
              <a:rPr lang="en-US" dirty="0"/>
              <a:t>do/while - also loops through a block of code while a specified condition is true</a:t>
            </a:r>
          </a:p>
        </p:txBody>
      </p:sp>
      <p:sp>
        <p:nvSpPr>
          <p:cNvPr id="3" name="Title 2">
            <a:extLst>
              <a:ext uri="{FF2B5EF4-FFF2-40B4-BE49-F238E27FC236}">
                <a16:creationId xmlns:a16="http://schemas.microsoft.com/office/drawing/2014/main" id="{134CC249-9040-E67D-EE7C-A87EF9ADBEFE}"/>
              </a:ext>
            </a:extLst>
          </p:cNvPr>
          <p:cNvSpPr>
            <a:spLocks noGrp="1"/>
          </p:cNvSpPr>
          <p:nvPr>
            <p:ph type="title"/>
          </p:nvPr>
        </p:nvSpPr>
        <p:spPr/>
        <p:txBody>
          <a:bodyPr/>
          <a:lstStyle/>
          <a:p>
            <a:r>
              <a:rPr lang="en-US" dirty="0" err="1"/>
              <a:t>Javascript</a:t>
            </a:r>
            <a:r>
              <a:rPr lang="en-US" dirty="0"/>
              <a:t> : loop</a:t>
            </a:r>
          </a:p>
        </p:txBody>
      </p:sp>
      <p:sp>
        <p:nvSpPr>
          <p:cNvPr id="4" name="Date Placeholder 3">
            <a:extLst>
              <a:ext uri="{FF2B5EF4-FFF2-40B4-BE49-F238E27FC236}">
                <a16:creationId xmlns:a16="http://schemas.microsoft.com/office/drawing/2014/main" id="{384D099F-941B-6237-0D3A-21193990D44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3DEEB20-8F25-D2FB-A99B-7724159FBFA8}"/>
              </a:ext>
            </a:extLst>
          </p:cNvPr>
          <p:cNvSpPr>
            <a:spLocks noGrp="1"/>
          </p:cNvSpPr>
          <p:nvPr>
            <p:ph type="sldNum" sz="quarter" idx="4"/>
          </p:nvPr>
        </p:nvSpPr>
        <p:spPr/>
        <p:txBody>
          <a:bodyPr/>
          <a:lstStyle/>
          <a:p>
            <a:fld id="{B7527A74-2D87-4307-9531-5A57D9647EEB}" type="slidenum">
              <a:rPr lang="nl-BE" smtClean="0"/>
              <a:pPr/>
              <a:t>21</a:t>
            </a:fld>
            <a:endParaRPr lang="nl-BE" dirty="0"/>
          </a:p>
        </p:txBody>
      </p:sp>
    </p:spTree>
    <p:extLst>
      <p:ext uri="{BB962C8B-B14F-4D97-AF65-F5344CB8AC3E}">
        <p14:creationId xmlns:p14="http://schemas.microsoft.com/office/powerpoint/2010/main" val="1346175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165D65-223C-20B4-D606-2A1C015B033F}"/>
              </a:ext>
            </a:extLst>
          </p:cNvPr>
          <p:cNvSpPr>
            <a:spLocks noGrp="1"/>
          </p:cNvSpPr>
          <p:nvPr>
            <p:ph type="body" sz="quarter" idx="17"/>
          </p:nvPr>
        </p:nvSpPr>
        <p:spPr/>
        <p:txBody>
          <a:bodyPr/>
          <a:lstStyle/>
          <a:p>
            <a:r>
              <a:rPr lang="en-US" dirty="0"/>
              <a:t>The for statement creates a loop with 3 optional expressions:</a:t>
            </a:r>
          </a:p>
          <a:p>
            <a:pPr marL="1257300" lvl="1" indent="-571500">
              <a:buFont typeface="Arial" panose="020B0604020202020204" pitchFamily="34" charset="0"/>
              <a:buChar char="•"/>
            </a:pPr>
            <a:r>
              <a:rPr lang="en-US" dirty="0"/>
              <a:t>Expression 1 is executed (one time) before the execution of the code block.</a:t>
            </a:r>
          </a:p>
          <a:p>
            <a:pPr marL="1257300" lvl="1" indent="-571500">
              <a:buFont typeface="Arial" panose="020B0604020202020204" pitchFamily="34" charset="0"/>
              <a:buChar char="•"/>
            </a:pPr>
            <a:r>
              <a:rPr lang="en-US" dirty="0"/>
              <a:t>Expression 2 defines the condition for executing the code block.</a:t>
            </a:r>
          </a:p>
          <a:p>
            <a:pPr marL="1257300" lvl="1" indent="-571500">
              <a:buFont typeface="Arial" panose="020B0604020202020204" pitchFamily="34" charset="0"/>
              <a:buChar char="•"/>
            </a:pPr>
            <a:r>
              <a:rPr lang="en-US" dirty="0"/>
              <a:t>Expression 3 is executed (every time) after the code block has been executed.</a:t>
            </a:r>
          </a:p>
        </p:txBody>
      </p:sp>
      <p:sp>
        <p:nvSpPr>
          <p:cNvPr id="3" name="Title 2">
            <a:extLst>
              <a:ext uri="{FF2B5EF4-FFF2-40B4-BE49-F238E27FC236}">
                <a16:creationId xmlns:a16="http://schemas.microsoft.com/office/drawing/2014/main" id="{5FAF3E0F-6339-0749-B605-1D39420213EB}"/>
              </a:ext>
            </a:extLst>
          </p:cNvPr>
          <p:cNvSpPr>
            <a:spLocks noGrp="1"/>
          </p:cNvSpPr>
          <p:nvPr>
            <p:ph type="title"/>
          </p:nvPr>
        </p:nvSpPr>
        <p:spPr/>
        <p:txBody>
          <a:bodyPr/>
          <a:lstStyle/>
          <a:p>
            <a:r>
              <a:rPr lang="en-US" dirty="0" err="1"/>
              <a:t>Javascript</a:t>
            </a:r>
            <a:r>
              <a:rPr lang="en-US" dirty="0"/>
              <a:t> : for loop</a:t>
            </a:r>
          </a:p>
        </p:txBody>
      </p:sp>
      <p:sp>
        <p:nvSpPr>
          <p:cNvPr id="4" name="Date Placeholder 3">
            <a:extLst>
              <a:ext uri="{FF2B5EF4-FFF2-40B4-BE49-F238E27FC236}">
                <a16:creationId xmlns:a16="http://schemas.microsoft.com/office/drawing/2014/main" id="{DB118505-A321-3A75-850A-F06F7DBBA04E}"/>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9E791477-1B50-5600-C0C9-5463C8E209D9}"/>
              </a:ext>
            </a:extLst>
          </p:cNvPr>
          <p:cNvSpPr>
            <a:spLocks noGrp="1"/>
          </p:cNvSpPr>
          <p:nvPr>
            <p:ph type="sldNum" sz="quarter" idx="4"/>
          </p:nvPr>
        </p:nvSpPr>
        <p:spPr/>
        <p:txBody>
          <a:bodyPr/>
          <a:lstStyle/>
          <a:p>
            <a:fld id="{B7527A74-2D87-4307-9531-5A57D9647EEB}" type="slidenum">
              <a:rPr lang="nl-BE" smtClean="0"/>
              <a:pPr/>
              <a:t>22</a:t>
            </a:fld>
            <a:endParaRPr lang="nl-BE" dirty="0"/>
          </a:p>
        </p:txBody>
      </p:sp>
      <p:pic>
        <p:nvPicPr>
          <p:cNvPr id="7" name="Picture 6">
            <a:extLst>
              <a:ext uri="{FF2B5EF4-FFF2-40B4-BE49-F238E27FC236}">
                <a16:creationId xmlns:a16="http://schemas.microsoft.com/office/drawing/2014/main" id="{2DDA584F-04F8-0655-8CA0-BFB253996C19}"/>
              </a:ext>
            </a:extLst>
          </p:cNvPr>
          <p:cNvPicPr>
            <a:picLocks noChangeAspect="1"/>
          </p:cNvPicPr>
          <p:nvPr/>
        </p:nvPicPr>
        <p:blipFill>
          <a:blip r:embed="rId2"/>
          <a:stretch>
            <a:fillRect/>
          </a:stretch>
        </p:blipFill>
        <p:spPr>
          <a:xfrm>
            <a:off x="3118120" y="5548052"/>
            <a:ext cx="8548724" cy="1675707"/>
          </a:xfrm>
          <a:prstGeom prst="rect">
            <a:avLst/>
          </a:prstGeom>
        </p:spPr>
      </p:pic>
    </p:spTree>
    <p:extLst>
      <p:ext uri="{BB962C8B-B14F-4D97-AF65-F5344CB8AC3E}">
        <p14:creationId xmlns:p14="http://schemas.microsoft.com/office/powerpoint/2010/main" val="2372929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1DAA9A-ECC1-53DE-8E4E-1EE38C7FFC02}"/>
              </a:ext>
            </a:extLst>
          </p:cNvPr>
          <p:cNvSpPr>
            <a:spLocks noGrp="1"/>
          </p:cNvSpPr>
          <p:nvPr>
            <p:ph type="body" sz="quarter" idx="17"/>
          </p:nvPr>
        </p:nvSpPr>
        <p:spPr/>
        <p:txBody>
          <a:bodyPr/>
          <a:lstStyle/>
          <a:p>
            <a:r>
              <a:rPr lang="en-US" dirty="0"/>
              <a:t>The JavaScript for in statement can also loop over the properties of an Array:</a:t>
            </a:r>
          </a:p>
          <a:p>
            <a:pPr marL="571500" indent="-571500">
              <a:buFont typeface="Arial" panose="020B0604020202020204" pitchFamily="34" charset="0"/>
              <a:buChar char="•"/>
            </a:pPr>
            <a:r>
              <a:rPr lang="en-US" dirty="0"/>
              <a:t>The for in loop iterates over an object</a:t>
            </a:r>
          </a:p>
          <a:p>
            <a:pPr marL="571500" indent="-571500">
              <a:buFont typeface="Arial" panose="020B0604020202020204" pitchFamily="34" charset="0"/>
              <a:buChar char="•"/>
            </a:pPr>
            <a:r>
              <a:rPr lang="en-US" dirty="0"/>
              <a:t>Each iteration returns a key (x) or an index</a:t>
            </a:r>
          </a:p>
          <a:p>
            <a:pPr marL="571500" indent="-571500">
              <a:buFont typeface="Arial" panose="020B0604020202020204" pitchFamily="34" charset="0"/>
              <a:buChar char="•"/>
            </a:pPr>
            <a:r>
              <a:rPr lang="en-US" dirty="0"/>
              <a:t>The key or index is used to access the value of the key or index</a:t>
            </a:r>
          </a:p>
          <a:p>
            <a:pPr marL="571500" indent="-571500">
              <a:buFont typeface="Arial" panose="020B0604020202020204" pitchFamily="34" charset="0"/>
              <a:buChar char="•"/>
            </a:pPr>
            <a:r>
              <a:rPr lang="en-US" dirty="0"/>
              <a:t>The value of the key is person[x]</a:t>
            </a:r>
          </a:p>
        </p:txBody>
      </p:sp>
      <p:sp>
        <p:nvSpPr>
          <p:cNvPr id="3" name="Title 2">
            <a:extLst>
              <a:ext uri="{FF2B5EF4-FFF2-40B4-BE49-F238E27FC236}">
                <a16:creationId xmlns:a16="http://schemas.microsoft.com/office/drawing/2014/main" id="{20BCF906-4F08-69C4-7FE2-26FAEA8C94FF}"/>
              </a:ext>
            </a:extLst>
          </p:cNvPr>
          <p:cNvSpPr>
            <a:spLocks noGrp="1"/>
          </p:cNvSpPr>
          <p:nvPr>
            <p:ph type="title"/>
          </p:nvPr>
        </p:nvSpPr>
        <p:spPr/>
        <p:txBody>
          <a:bodyPr/>
          <a:lstStyle/>
          <a:p>
            <a:r>
              <a:rPr lang="en-US" dirty="0" err="1"/>
              <a:t>Javascript</a:t>
            </a:r>
            <a:r>
              <a:rPr lang="en-US" dirty="0"/>
              <a:t> : for in</a:t>
            </a:r>
          </a:p>
        </p:txBody>
      </p:sp>
      <p:sp>
        <p:nvSpPr>
          <p:cNvPr id="4" name="Date Placeholder 3">
            <a:extLst>
              <a:ext uri="{FF2B5EF4-FFF2-40B4-BE49-F238E27FC236}">
                <a16:creationId xmlns:a16="http://schemas.microsoft.com/office/drawing/2014/main" id="{F435720E-1951-A8DE-80A0-EFECD598889F}"/>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BE7F113-F916-AA85-47A2-0E243D2D523E}"/>
              </a:ext>
            </a:extLst>
          </p:cNvPr>
          <p:cNvSpPr>
            <a:spLocks noGrp="1"/>
          </p:cNvSpPr>
          <p:nvPr>
            <p:ph type="sldNum" sz="quarter" idx="4"/>
          </p:nvPr>
        </p:nvSpPr>
        <p:spPr/>
        <p:txBody>
          <a:bodyPr/>
          <a:lstStyle/>
          <a:p>
            <a:fld id="{B7527A74-2D87-4307-9531-5A57D9647EEB}" type="slidenum">
              <a:rPr lang="nl-BE" smtClean="0"/>
              <a:pPr/>
              <a:t>23</a:t>
            </a:fld>
            <a:endParaRPr lang="nl-BE" dirty="0"/>
          </a:p>
        </p:txBody>
      </p:sp>
      <p:pic>
        <p:nvPicPr>
          <p:cNvPr id="7" name="Picture 6">
            <a:extLst>
              <a:ext uri="{FF2B5EF4-FFF2-40B4-BE49-F238E27FC236}">
                <a16:creationId xmlns:a16="http://schemas.microsoft.com/office/drawing/2014/main" id="{E3641B33-E3FD-455A-9DAE-5FF2DF48A883}"/>
              </a:ext>
            </a:extLst>
          </p:cNvPr>
          <p:cNvPicPr>
            <a:picLocks noChangeAspect="1"/>
          </p:cNvPicPr>
          <p:nvPr/>
        </p:nvPicPr>
        <p:blipFill>
          <a:blip r:embed="rId2"/>
          <a:stretch>
            <a:fillRect/>
          </a:stretch>
        </p:blipFill>
        <p:spPr>
          <a:xfrm>
            <a:off x="771450" y="6257852"/>
            <a:ext cx="7268589" cy="2276793"/>
          </a:xfrm>
          <a:prstGeom prst="rect">
            <a:avLst/>
          </a:prstGeom>
        </p:spPr>
      </p:pic>
      <p:pic>
        <p:nvPicPr>
          <p:cNvPr id="10" name="Picture 9">
            <a:extLst>
              <a:ext uri="{FF2B5EF4-FFF2-40B4-BE49-F238E27FC236}">
                <a16:creationId xmlns:a16="http://schemas.microsoft.com/office/drawing/2014/main" id="{1AFD5413-8C9F-77E7-F989-650A8AA86AE9}"/>
              </a:ext>
            </a:extLst>
          </p:cNvPr>
          <p:cNvPicPr>
            <a:picLocks noChangeAspect="1"/>
          </p:cNvPicPr>
          <p:nvPr/>
        </p:nvPicPr>
        <p:blipFill>
          <a:blip r:embed="rId3"/>
          <a:stretch>
            <a:fillRect/>
          </a:stretch>
        </p:blipFill>
        <p:spPr>
          <a:xfrm>
            <a:off x="9185564" y="6224614"/>
            <a:ext cx="7592904" cy="2104739"/>
          </a:xfrm>
          <a:prstGeom prst="rect">
            <a:avLst/>
          </a:prstGeom>
        </p:spPr>
      </p:pic>
    </p:spTree>
    <p:extLst>
      <p:ext uri="{BB962C8B-B14F-4D97-AF65-F5344CB8AC3E}">
        <p14:creationId xmlns:p14="http://schemas.microsoft.com/office/powerpoint/2010/main" val="96585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1DAA9A-ECC1-53DE-8E4E-1EE38C7FFC02}"/>
              </a:ext>
            </a:extLst>
          </p:cNvPr>
          <p:cNvSpPr>
            <a:spLocks noGrp="1"/>
          </p:cNvSpPr>
          <p:nvPr>
            <p:ph type="body" sz="quarter" idx="17"/>
          </p:nvPr>
        </p:nvSpPr>
        <p:spPr/>
        <p:txBody>
          <a:bodyPr/>
          <a:lstStyle/>
          <a:p>
            <a:r>
              <a:rPr lang="en-US" dirty="0"/>
              <a:t>The JavaScript for of statement loops through the values of an </a:t>
            </a:r>
            <a:r>
              <a:rPr lang="en-US" dirty="0" err="1"/>
              <a:t>iterable</a:t>
            </a:r>
            <a:r>
              <a:rPr lang="en-US" dirty="0"/>
              <a:t> object.</a:t>
            </a:r>
          </a:p>
          <a:p>
            <a:r>
              <a:rPr lang="en-US" dirty="0"/>
              <a:t>It lets you loop over </a:t>
            </a:r>
            <a:r>
              <a:rPr lang="en-US" dirty="0" err="1"/>
              <a:t>iterable</a:t>
            </a:r>
            <a:r>
              <a:rPr lang="en-US" dirty="0"/>
              <a:t> data structures such as Arrays, Strings, Maps, </a:t>
            </a:r>
            <a:r>
              <a:rPr lang="en-US" dirty="0" err="1"/>
              <a:t>NodeLists</a:t>
            </a:r>
            <a:r>
              <a:rPr lang="en-US" dirty="0"/>
              <a:t>, and more:</a:t>
            </a:r>
          </a:p>
        </p:txBody>
      </p:sp>
      <p:sp>
        <p:nvSpPr>
          <p:cNvPr id="3" name="Title 2">
            <a:extLst>
              <a:ext uri="{FF2B5EF4-FFF2-40B4-BE49-F238E27FC236}">
                <a16:creationId xmlns:a16="http://schemas.microsoft.com/office/drawing/2014/main" id="{20BCF906-4F08-69C4-7FE2-26FAEA8C94FF}"/>
              </a:ext>
            </a:extLst>
          </p:cNvPr>
          <p:cNvSpPr>
            <a:spLocks noGrp="1"/>
          </p:cNvSpPr>
          <p:nvPr>
            <p:ph type="title"/>
          </p:nvPr>
        </p:nvSpPr>
        <p:spPr/>
        <p:txBody>
          <a:bodyPr/>
          <a:lstStyle/>
          <a:p>
            <a:r>
              <a:rPr lang="en-US" dirty="0" err="1"/>
              <a:t>Javascript</a:t>
            </a:r>
            <a:r>
              <a:rPr lang="en-US" dirty="0"/>
              <a:t> : for of</a:t>
            </a:r>
          </a:p>
        </p:txBody>
      </p:sp>
      <p:sp>
        <p:nvSpPr>
          <p:cNvPr id="4" name="Date Placeholder 3">
            <a:extLst>
              <a:ext uri="{FF2B5EF4-FFF2-40B4-BE49-F238E27FC236}">
                <a16:creationId xmlns:a16="http://schemas.microsoft.com/office/drawing/2014/main" id="{F435720E-1951-A8DE-80A0-EFECD598889F}"/>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BE7F113-F916-AA85-47A2-0E243D2D523E}"/>
              </a:ext>
            </a:extLst>
          </p:cNvPr>
          <p:cNvSpPr>
            <a:spLocks noGrp="1"/>
          </p:cNvSpPr>
          <p:nvPr>
            <p:ph type="sldNum" sz="quarter" idx="4"/>
          </p:nvPr>
        </p:nvSpPr>
        <p:spPr/>
        <p:txBody>
          <a:bodyPr/>
          <a:lstStyle/>
          <a:p>
            <a:fld id="{B7527A74-2D87-4307-9531-5A57D9647EEB}" type="slidenum">
              <a:rPr lang="nl-BE" smtClean="0"/>
              <a:pPr/>
              <a:t>24</a:t>
            </a:fld>
            <a:endParaRPr lang="nl-BE" dirty="0"/>
          </a:p>
        </p:txBody>
      </p:sp>
      <p:pic>
        <p:nvPicPr>
          <p:cNvPr id="8" name="Picture 7">
            <a:extLst>
              <a:ext uri="{FF2B5EF4-FFF2-40B4-BE49-F238E27FC236}">
                <a16:creationId xmlns:a16="http://schemas.microsoft.com/office/drawing/2014/main" id="{6634DDD2-B3DF-3E11-80FB-5E10CBA6AF70}"/>
              </a:ext>
            </a:extLst>
          </p:cNvPr>
          <p:cNvPicPr>
            <a:picLocks noChangeAspect="1"/>
          </p:cNvPicPr>
          <p:nvPr/>
        </p:nvPicPr>
        <p:blipFill>
          <a:blip r:embed="rId2"/>
          <a:stretch>
            <a:fillRect/>
          </a:stretch>
        </p:blipFill>
        <p:spPr>
          <a:xfrm>
            <a:off x="2012903" y="5001207"/>
            <a:ext cx="6049219" cy="1581371"/>
          </a:xfrm>
          <a:prstGeom prst="rect">
            <a:avLst/>
          </a:prstGeom>
        </p:spPr>
      </p:pic>
    </p:spTree>
    <p:extLst>
      <p:ext uri="{BB962C8B-B14F-4D97-AF65-F5344CB8AC3E}">
        <p14:creationId xmlns:p14="http://schemas.microsoft.com/office/powerpoint/2010/main" val="847008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0F8B40-A96F-4726-116F-AC3A03BF581B}"/>
              </a:ext>
            </a:extLst>
          </p:cNvPr>
          <p:cNvSpPr>
            <a:spLocks noGrp="1"/>
          </p:cNvSpPr>
          <p:nvPr>
            <p:ph type="body" sz="quarter" idx="17"/>
          </p:nvPr>
        </p:nvSpPr>
        <p:spPr/>
        <p:txBody>
          <a:bodyPr/>
          <a:lstStyle/>
          <a:p>
            <a:r>
              <a:rPr lang="en-US" dirty="0"/>
              <a:t>The code entered into the Function node represents the body of the function. The simplest function returns the message exactly as-is:</a:t>
            </a:r>
          </a:p>
          <a:p>
            <a:endParaRPr lang="en-US" dirty="0"/>
          </a:p>
          <a:p>
            <a:endParaRPr lang="en-US" dirty="0"/>
          </a:p>
          <a:p>
            <a:r>
              <a:rPr lang="en-US" dirty="0"/>
              <a:t>The function must always return a </a:t>
            </a:r>
            <a:r>
              <a:rPr lang="en-US" dirty="0">
                <a:highlight>
                  <a:srgbClr val="FFFF00"/>
                </a:highlight>
              </a:rPr>
              <a:t>msg object</a:t>
            </a:r>
            <a:r>
              <a:rPr lang="en-US" dirty="0"/>
              <a:t>. Returning a number or string will result in an error.</a:t>
            </a:r>
          </a:p>
          <a:p>
            <a:r>
              <a:rPr lang="en-US" dirty="0"/>
              <a:t>The returned message object does not need to be same object as was passed in; the function can construct a completely new object before returning it. For example:</a:t>
            </a:r>
          </a:p>
          <a:p>
            <a:endParaRPr lang="en-US" dirty="0"/>
          </a:p>
          <a:p>
            <a:endParaRPr lang="en-US" dirty="0"/>
          </a:p>
          <a:p>
            <a:r>
              <a:rPr lang="en-US" dirty="0"/>
              <a:t> </a:t>
            </a:r>
            <a:r>
              <a:rPr lang="en-US" sz="3200" dirty="0"/>
              <a:t>constructing a new message object will lose any message properties of the received message.</a:t>
            </a:r>
            <a:endParaRPr lang="en-US" dirty="0"/>
          </a:p>
        </p:txBody>
      </p:sp>
      <p:sp>
        <p:nvSpPr>
          <p:cNvPr id="3" name="Title 2">
            <a:extLst>
              <a:ext uri="{FF2B5EF4-FFF2-40B4-BE49-F238E27FC236}">
                <a16:creationId xmlns:a16="http://schemas.microsoft.com/office/drawing/2014/main" id="{84356D81-5F55-3EE7-62BF-1945CAE6A9D4}"/>
              </a:ext>
            </a:extLst>
          </p:cNvPr>
          <p:cNvSpPr>
            <a:spLocks noGrp="1"/>
          </p:cNvSpPr>
          <p:nvPr>
            <p:ph type="title"/>
          </p:nvPr>
        </p:nvSpPr>
        <p:spPr/>
        <p:txBody>
          <a:bodyPr/>
          <a:lstStyle/>
          <a:p>
            <a:r>
              <a:rPr lang="en-US" dirty="0"/>
              <a:t>Node-RED : writing a function</a:t>
            </a:r>
          </a:p>
        </p:txBody>
      </p:sp>
      <p:sp>
        <p:nvSpPr>
          <p:cNvPr id="4" name="Date Placeholder 3">
            <a:extLst>
              <a:ext uri="{FF2B5EF4-FFF2-40B4-BE49-F238E27FC236}">
                <a16:creationId xmlns:a16="http://schemas.microsoft.com/office/drawing/2014/main" id="{B563A15F-A7A3-399D-F473-7181AF908E1C}"/>
              </a:ext>
            </a:extLst>
          </p:cNvPr>
          <p:cNvSpPr>
            <a:spLocks noGrp="1"/>
          </p:cNvSpPr>
          <p:nvPr>
            <p:ph type="dt" sz="half" idx="2"/>
          </p:nvPr>
        </p:nvSpPr>
        <p:spPr/>
        <p:txBody>
          <a:bodyPr/>
          <a:lstStyle/>
          <a:p>
            <a:r>
              <a:rPr lang="nl-BE" dirty="0"/>
              <a:t>Pijler Technologie</a:t>
            </a:r>
          </a:p>
        </p:txBody>
      </p:sp>
      <p:sp>
        <p:nvSpPr>
          <p:cNvPr id="5" name="Slide Number Placeholder 4">
            <a:extLst>
              <a:ext uri="{FF2B5EF4-FFF2-40B4-BE49-F238E27FC236}">
                <a16:creationId xmlns:a16="http://schemas.microsoft.com/office/drawing/2014/main" id="{B2686A08-AF8C-E41D-B670-1674122446C3}"/>
              </a:ext>
            </a:extLst>
          </p:cNvPr>
          <p:cNvSpPr>
            <a:spLocks noGrp="1"/>
          </p:cNvSpPr>
          <p:nvPr>
            <p:ph type="sldNum" sz="quarter" idx="4"/>
          </p:nvPr>
        </p:nvSpPr>
        <p:spPr/>
        <p:txBody>
          <a:bodyPr/>
          <a:lstStyle/>
          <a:p>
            <a:fld id="{B7527A74-2D87-4307-9531-5A57D9647EEB}" type="slidenum">
              <a:rPr lang="nl-BE" smtClean="0"/>
              <a:pPr/>
              <a:t>25</a:t>
            </a:fld>
            <a:endParaRPr lang="nl-BE" dirty="0"/>
          </a:p>
        </p:txBody>
      </p:sp>
      <p:pic>
        <p:nvPicPr>
          <p:cNvPr id="7" name="Picture 6">
            <a:extLst>
              <a:ext uri="{FF2B5EF4-FFF2-40B4-BE49-F238E27FC236}">
                <a16:creationId xmlns:a16="http://schemas.microsoft.com/office/drawing/2014/main" id="{C11B6947-C691-CC5D-5944-8D8E1D01F65E}"/>
              </a:ext>
            </a:extLst>
          </p:cNvPr>
          <p:cNvPicPr>
            <a:picLocks noChangeAspect="1"/>
          </p:cNvPicPr>
          <p:nvPr/>
        </p:nvPicPr>
        <p:blipFill>
          <a:blip r:embed="rId2"/>
          <a:stretch>
            <a:fillRect/>
          </a:stretch>
        </p:blipFill>
        <p:spPr>
          <a:xfrm>
            <a:off x="2623246" y="3766863"/>
            <a:ext cx="2676407" cy="660412"/>
          </a:xfrm>
          <a:prstGeom prst="rect">
            <a:avLst/>
          </a:prstGeom>
        </p:spPr>
      </p:pic>
      <p:pic>
        <p:nvPicPr>
          <p:cNvPr id="9" name="Picture 8">
            <a:extLst>
              <a:ext uri="{FF2B5EF4-FFF2-40B4-BE49-F238E27FC236}">
                <a16:creationId xmlns:a16="http://schemas.microsoft.com/office/drawing/2014/main" id="{B839008F-2EDD-A10A-5903-97FBBEC9C84D}"/>
              </a:ext>
            </a:extLst>
          </p:cNvPr>
          <p:cNvPicPr>
            <a:picLocks noChangeAspect="1"/>
          </p:cNvPicPr>
          <p:nvPr/>
        </p:nvPicPr>
        <p:blipFill>
          <a:blip r:embed="rId3"/>
          <a:stretch>
            <a:fillRect/>
          </a:stretch>
        </p:blipFill>
        <p:spPr>
          <a:xfrm>
            <a:off x="2365642" y="7470572"/>
            <a:ext cx="6649378" cy="924054"/>
          </a:xfrm>
          <a:prstGeom prst="rect">
            <a:avLst/>
          </a:prstGeom>
        </p:spPr>
      </p:pic>
    </p:spTree>
    <p:extLst>
      <p:ext uri="{BB962C8B-B14F-4D97-AF65-F5344CB8AC3E}">
        <p14:creationId xmlns:p14="http://schemas.microsoft.com/office/powerpoint/2010/main" val="1262641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4A9BB3-2F5F-E15E-7B4C-96AF535524BB}"/>
              </a:ext>
            </a:extLst>
          </p:cNvPr>
          <p:cNvSpPr>
            <a:spLocks noGrp="1"/>
          </p:cNvSpPr>
          <p:nvPr>
            <p:ph type="body" sz="quarter" idx="17"/>
          </p:nvPr>
        </p:nvSpPr>
        <p:spPr>
          <a:xfrm>
            <a:off x="1050131" y="2344189"/>
            <a:ext cx="9861261" cy="6114012"/>
          </a:xfrm>
        </p:spPr>
        <p:txBody>
          <a:bodyPr/>
          <a:lstStyle/>
          <a:p>
            <a:r>
              <a:rPr lang="en-US" dirty="0"/>
              <a:t>The function edit dialog allows the number of outputs to be changed. If there is more than one output, an array of messages can be returned by the function to send to the outputs.</a:t>
            </a:r>
          </a:p>
          <a:p>
            <a:endParaRPr lang="en-US" dirty="0"/>
          </a:p>
          <a:p>
            <a:r>
              <a:rPr lang="en-US" dirty="0"/>
              <a:t>This makes it easy to write a function that sends the message to different outputs depending on some condition. For example, this function would send anything on topic banana to the second output rather than the first:</a:t>
            </a:r>
          </a:p>
        </p:txBody>
      </p:sp>
      <p:sp>
        <p:nvSpPr>
          <p:cNvPr id="3" name="Title 2">
            <a:extLst>
              <a:ext uri="{FF2B5EF4-FFF2-40B4-BE49-F238E27FC236}">
                <a16:creationId xmlns:a16="http://schemas.microsoft.com/office/drawing/2014/main" id="{06A39965-1E8C-4C74-8D0B-B31467312728}"/>
              </a:ext>
            </a:extLst>
          </p:cNvPr>
          <p:cNvSpPr>
            <a:spLocks noGrp="1"/>
          </p:cNvSpPr>
          <p:nvPr>
            <p:ph type="title"/>
          </p:nvPr>
        </p:nvSpPr>
        <p:spPr/>
        <p:txBody>
          <a:bodyPr/>
          <a:lstStyle/>
          <a:p>
            <a:r>
              <a:rPr lang="en-US" dirty="0"/>
              <a:t>Node-RED : Multiple outputs </a:t>
            </a:r>
          </a:p>
        </p:txBody>
      </p:sp>
      <p:sp>
        <p:nvSpPr>
          <p:cNvPr id="4" name="Date Placeholder 3">
            <a:extLst>
              <a:ext uri="{FF2B5EF4-FFF2-40B4-BE49-F238E27FC236}">
                <a16:creationId xmlns:a16="http://schemas.microsoft.com/office/drawing/2014/main" id="{EEC404E2-ED73-785C-65DE-A7C7AFB36AD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1F8222-5498-8C47-659E-1695DE0F9EB1}"/>
              </a:ext>
            </a:extLst>
          </p:cNvPr>
          <p:cNvSpPr>
            <a:spLocks noGrp="1"/>
          </p:cNvSpPr>
          <p:nvPr>
            <p:ph type="sldNum" sz="quarter" idx="4"/>
          </p:nvPr>
        </p:nvSpPr>
        <p:spPr/>
        <p:txBody>
          <a:bodyPr/>
          <a:lstStyle/>
          <a:p>
            <a:fld id="{B7527A74-2D87-4307-9531-5A57D9647EEB}" type="slidenum">
              <a:rPr lang="nl-BE" smtClean="0"/>
              <a:pPr/>
              <a:t>26</a:t>
            </a:fld>
            <a:endParaRPr lang="nl-BE" dirty="0"/>
          </a:p>
        </p:txBody>
      </p:sp>
      <p:pic>
        <p:nvPicPr>
          <p:cNvPr id="7" name="Picture 6">
            <a:extLst>
              <a:ext uri="{FF2B5EF4-FFF2-40B4-BE49-F238E27FC236}">
                <a16:creationId xmlns:a16="http://schemas.microsoft.com/office/drawing/2014/main" id="{1AC7CFE9-DEA6-A798-3F0B-5E8772496EBE}"/>
              </a:ext>
            </a:extLst>
          </p:cNvPr>
          <p:cNvPicPr>
            <a:picLocks noChangeAspect="1"/>
          </p:cNvPicPr>
          <p:nvPr/>
        </p:nvPicPr>
        <p:blipFill>
          <a:blip r:embed="rId2"/>
          <a:stretch>
            <a:fillRect/>
          </a:stretch>
        </p:blipFill>
        <p:spPr>
          <a:xfrm>
            <a:off x="11177400" y="2067386"/>
            <a:ext cx="6326477" cy="3249941"/>
          </a:xfrm>
          <a:prstGeom prst="rect">
            <a:avLst/>
          </a:prstGeom>
        </p:spPr>
      </p:pic>
      <p:pic>
        <p:nvPicPr>
          <p:cNvPr id="9" name="Picture 8">
            <a:extLst>
              <a:ext uri="{FF2B5EF4-FFF2-40B4-BE49-F238E27FC236}">
                <a16:creationId xmlns:a16="http://schemas.microsoft.com/office/drawing/2014/main" id="{DE05E6CB-4448-C8EA-1E39-04D6205C13CD}"/>
              </a:ext>
            </a:extLst>
          </p:cNvPr>
          <p:cNvPicPr>
            <a:picLocks noChangeAspect="1"/>
          </p:cNvPicPr>
          <p:nvPr/>
        </p:nvPicPr>
        <p:blipFill>
          <a:blip r:embed="rId3"/>
          <a:stretch>
            <a:fillRect/>
          </a:stretch>
        </p:blipFill>
        <p:spPr>
          <a:xfrm>
            <a:off x="11678241" y="5317327"/>
            <a:ext cx="5172797" cy="2276793"/>
          </a:xfrm>
          <a:prstGeom prst="rect">
            <a:avLst/>
          </a:prstGeom>
        </p:spPr>
      </p:pic>
      <p:pic>
        <p:nvPicPr>
          <p:cNvPr id="11" name="Picture 10">
            <a:extLst>
              <a:ext uri="{FF2B5EF4-FFF2-40B4-BE49-F238E27FC236}">
                <a16:creationId xmlns:a16="http://schemas.microsoft.com/office/drawing/2014/main" id="{8FCE33E0-7B3A-5426-7411-3C45F5DE5DDA}"/>
              </a:ext>
            </a:extLst>
          </p:cNvPr>
          <p:cNvPicPr>
            <a:picLocks noChangeAspect="1"/>
          </p:cNvPicPr>
          <p:nvPr/>
        </p:nvPicPr>
        <p:blipFill>
          <a:blip r:embed="rId4"/>
          <a:stretch>
            <a:fillRect/>
          </a:stretch>
        </p:blipFill>
        <p:spPr>
          <a:xfrm>
            <a:off x="6887172" y="7385473"/>
            <a:ext cx="3848637" cy="1800476"/>
          </a:xfrm>
          <a:prstGeom prst="rect">
            <a:avLst/>
          </a:prstGeom>
        </p:spPr>
      </p:pic>
    </p:spTree>
    <p:extLst>
      <p:ext uri="{BB962C8B-B14F-4D97-AF65-F5344CB8AC3E}">
        <p14:creationId xmlns:p14="http://schemas.microsoft.com/office/powerpoint/2010/main" val="3801670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90E6B1-55C8-5AEA-25BF-A3BAA8839C02}"/>
              </a:ext>
            </a:extLst>
          </p:cNvPr>
          <p:cNvSpPr>
            <a:spLocks noGrp="1"/>
          </p:cNvSpPr>
          <p:nvPr>
            <p:ph type="body" sz="quarter" idx="17"/>
          </p:nvPr>
        </p:nvSpPr>
        <p:spPr/>
        <p:txBody>
          <a:bodyPr/>
          <a:lstStyle/>
          <a:p>
            <a:r>
              <a:rPr lang="en-US" dirty="0"/>
              <a:t>A function can return multiple messages on an output by returning an array of messages within the returned array. When multiple messages are returned for an output, subsequent nodes will receive the messages one at a time in the order they were returned.</a:t>
            </a:r>
          </a:p>
          <a:p>
            <a:endParaRPr lang="en-US" dirty="0"/>
          </a:p>
          <a:p>
            <a:r>
              <a:rPr lang="en-US" dirty="0"/>
              <a:t>In the following example, msg1, msg2, msg3 will be sent to the first output. msg4 will be sent to the second output.</a:t>
            </a:r>
          </a:p>
        </p:txBody>
      </p:sp>
      <p:sp>
        <p:nvSpPr>
          <p:cNvPr id="3" name="Title 2">
            <a:extLst>
              <a:ext uri="{FF2B5EF4-FFF2-40B4-BE49-F238E27FC236}">
                <a16:creationId xmlns:a16="http://schemas.microsoft.com/office/drawing/2014/main" id="{877BD7EF-A6D6-5987-7C91-74AF5A198D9A}"/>
              </a:ext>
            </a:extLst>
          </p:cNvPr>
          <p:cNvSpPr>
            <a:spLocks noGrp="1"/>
          </p:cNvSpPr>
          <p:nvPr>
            <p:ph type="title"/>
          </p:nvPr>
        </p:nvSpPr>
        <p:spPr/>
        <p:txBody>
          <a:bodyPr/>
          <a:lstStyle/>
          <a:p>
            <a:r>
              <a:rPr lang="en-US" dirty="0"/>
              <a:t>Node-RED : Multiple messages</a:t>
            </a:r>
          </a:p>
        </p:txBody>
      </p:sp>
      <p:sp>
        <p:nvSpPr>
          <p:cNvPr id="4" name="Date Placeholder 3">
            <a:extLst>
              <a:ext uri="{FF2B5EF4-FFF2-40B4-BE49-F238E27FC236}">
                <a16:creationId xmlns:a16="http://schemas.microsoft.com/office/drawing/2014/main" id="{6ECE6CEF-6788-4C0B-3E8D-DF843943C554}"/>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7A7B60F-13D9-B171-AB94-BF01F2CC107F}"/>
              </a:ext>
            </a:extLst>
          </p:cNvPr>
          <p:cNvSpPr>
            <a:spLocks noGrp="1"/>
          </p:cNvSpPr>
          <p:nvPr>
            <p:ph type="sldNum" sz="quarter" idx="4"/>
          </p:nvPr>
        </p:nvSpPr>
        <p:spPr/>
        <p:txBody>
          <a:bodyPr/>
          <a:lstStyle/>
          <a:p>
            <a:fld id="{B7527A74-2D87-4307-9531-5A57D9647EEB}" type="slidenum">
              <a:rPr lang="nl-BE" smtClean="0"/>
              <a:pPr/>
              <a:t>27</a:t>
            </a:fld>
            <a:endParaRPr lang="nl-BE" dirty="0"/>
          </a:p>
        </p:txBody>
      </p:sp>
      <p:pic>
        <p:nvPicPr>
          <p:cNvPr id="7" name="Picture 6">
            <a:extLst>
              <a:ext uri="{FF2B5EF4-FFF2-40B4-BE49-F238E27FC236}">
                <a16:creationId xmlns:a16="http://schemas.microsoft.com/office/drawing/2014/main" id="{B32FBE3A-492B-908A-F91A-D5B86AD03830}"/>
              </a:ext>
            </a:extLst>
          </p:cNvPr>
          <p:cNvPicPr>
            <a:picLocks noChangeAspect="1"/>
          </p:cNvPicPr>
          <p:nvPr/>
        </p:nvPicPr>
        <p:blipFill>
          <a:blip r:embed="rId2"/>
          <a:stretch>
            <a:fillRect/>
          </a:stretch>
        </p:blipFill>
        <p:spPr>
          <a:xfrm>
            <a:off x="5756021" y="6471557"/>
            <a:ext cx="7773485" cy="2314898"/>
          </a:xfrm>
          <a:prstGeom prst="rect">
            <a:avLst/>
          </a:prstGeom>
        </p:spPr>
      </p:pic>
    </p:spTree>
    <p:extLst>
      <p:ext uri="{BB962C8B-B14F-4D97-AF65-F5344CB8AC3E}">
        <p14:creationId xmlns:p14="http://schemas.microsoft.com/office/powerpoint/2010/main" val="1889849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FBDA2-2CD5-81EC-17AD-8C1F1FB05300}"/>
              </a:ext>
            </a:extLst>
          </p:cNvPr>
          <p:cNvSpPr>
            <a:spLocks noGrp="1"/>
          </p:cNvSpPr>
          <p:nvPr>
            <p:ph type="body" sz="quarter" idx="17"/>
          </p:nvPr>
        </p:nvSpPr>
        <p:spPr/>
        <p:txBody>
          <a:bodyPr/>
          <a:lstStyle/>
          <a:p>
            <a:r>
              <a:rPr lang="en-US" dirty="0"/>
              <a:t>The following example splits the received payload into individual words and returns a message for each of the words.</a:t>
            </a:r>
          </a:p>
        </p:txBody>
      </p:sp>
      <p:sp>
        <p:nvSpPr>
          <p:cNvPr id="3" name="Title 2">
            <a:extLst>
              <a:ext uri="{FF2B5EF4-FFF2-40B4-BE49-F238E27FC236}">
                <a16:creationId xmlns:a16="http://schemas.microsoft.com/office/drawing/2014/main" id="{9DABC79E-249B-0544-E1D2-3A42F58FB1EE}"/>
              </a:ext>
            </a:extLst>
          </p:cNvPr>
          <p:cNvSpPr>
            <a:spLocks noGrp="1"/>
          </p:cNvSpPr>
          <p:nvPr>
            <p:ph type="title"/>
          </p:nvPr>
        </p:nvSpPr>
        <p:spPr/>
        <p:txBody>
          <a:bodyPr/>
          <a:lstStyle/>
          <a:p>
            <a:r>
              <a:rPr lang="en-US" dirty="0"/>
              <a:t>Node-red : Multiple messages</a:t>
            </a:r>
          </a:p>
        </p:txBody>
      </p:sp>
      <p:sp>
        <p:nvSpPr>
          <p:cNvPr id="4" name="Date Placeholder 3">
            <a:extLst>
              <a:ext uri="{FF2B5EF4-FFF2-40B4-BE49-F238E27FC236}">
                <a16:creationId xmlns:a16="http://schemas.microsoft.com/office/drawing/2014/main" id="{6584E9D8-7398-40E7-0DE7-926DF51F8963}"/>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A12EC1E-AAAA-2ED5-64F3-C3255455DACF}"/>
              </a:ext>
            </a:extLst>
          </p:cNvPr>
          <p:cNvSpPr>
            <a:spLocks noGrp="1"/>
          </p:cNvSpPr>
          <p:nvPr>
            <p:ph type="sldNum" sz="quarter" idx="4"/>
          </p:nvPr>
        </p:nvSpPr>
        <p:spPr/>
        <p:txBody>
          <a:bodyPr/>
          <a:lstStyle/>
          <a:p>
            <a:fld id="{B7527A74-2D87-4307-9531-5A57D9647EEB}" type="slidenum">
              <a:rPr lang="nl-BE" smtClean="0"/>
              <a:pPr/>
              <a:t>28</a:t>
            </a:fld>
            <a:endParaRPr lang="nl-BE" dirty="0"/>
          </a:p>
        </p:txBody>
      </p:sp>
      <p:pic>
        <p:nvPicPr>
          <p:cNvPr id="7" name="Picture 6">
            <a:extLst>
              <a:ext uri="{FF2B5EF4-FFF2-40B4-BE49-F238E27FC236}">
                <a16:creationId xmlns:a16="http://schemas.microsoft.com/office/drawing/2014/main" id="{F7CDFA5D-B28A-430E-C201-BE8B72B5C2D3}"/>
              </a:ext>
            </a:extLst>
          </p:cNvPr>
          <p:cNvPicPr>
            <a:picLocks noChangeAspect="1"/>
          </p:cNvPicPr>
          <p:nvPr/>
        </p:nvPicPr>
        <p:blipFill>
          <a:blip r:embed="rId2"/>
          <a:stretch>
            <a:fillRect/>
          </a:stretch>
        </p:blipFill>
        <p:spPr>
          <a:xfrm>
            <a:off x="3556643" y="4067851"/>
            <a:ext cx="6087325" cy="2676899"/>
          </a:xfrm>
          <a:prstGeom prst="rect">
            <a:avLst/>
          </a:prstGeom>
        </p:spPr>
      </p:pic>
    </p:spTree>
    <p:extLst>
      <p:ext uri="{BB962C8B-B14F-4D97-AF65-F5344CB8AC3E}">
        <p14:creationId xmlns:p14="http://schemas.microsoft.com/office/powerpoint/2010/main" val="3846329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921479-B394-57BC-3553-84AA97C83628}"/>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B5C28330-AEB6-A823-7103-BCE821BC5AA1}"/>
              </a:ext>
            </a:extLst>
          </p:cNvPr>
          <p:cNvSpPr>
            <a:spLocks noGrp="1"/>
          </p:cNvSpPr>
          <p:nvPr>
            <p:ph type="title"/>
          </p:nvPr>
        </p:nvSpPr>
        <p:spPr/>
        <p:txBody>
          <a:bodyPr/>
          <a:lstStyle/>
          <a:p>
            <a:r>
              <a:rPr lang="en-US" dirty="0"/>
              <a:t>Logging</a:t>
            </a:r>
          </a:p>
        </p:txBody>
      </p:sp>
      <p:sp>
        <p:nvSpPr>
          <p:cNvPr id="4" name="Date Placeholder 3">
            <a:extLst>
              <a:ext uri="{FF2B5EF4-FFF2-40B4-BE49-F238E27FC236}">
                <a16:creationId xmlns:a16="http://schemas.microsoft.com/office/drawing/2014/main" id="{CFEB3947-2621-7719-2AE5-90A5F8BCBD3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0EBB82C-C7DE-245F-0145-73D6D077888A}"/>
              </a:ext>
            </a:extLst>
          </p:cNvPr>
          <p:cNvSpPr>
            <a:spLocks noGrp="1"/>
          </p:cNvSpPr>
          <p:nvPr>
            <p:ph type="sldNum" sz="quarter" idx="4"/>
          </p:nvPr>
        </p:nvSpPr>
        <p:spPr/>
        <p:txBody>
          <a:bodyPr/>
          <a:lstStyle/>
          <a:p>
            <a:fld id="{B7527A74-2D87-4307-9531-5A57D9647EEB}" type="slidenum">
              <a:rPr lang="nl-BE" smtClean="0"/>
              <a:pPr/>
              <a:t>29</a:t>
            </a:fld>
            <a:endParaRPr lang="nl-BE" dirty="0"/>
          </a:p>
        </p:txBody>
      </p:sp>
      <p:pic>
        <p:nvPicPr>
          <p:cNvPr id="7" name="Picture 6">
            <a:extLst>
              <a:ext uri="{FF2B5EF4-FFF2-40B4-BE49-F238E27FC236}">
                <a16:creationId xmlns:a16="http://schemas.microsoft.com/office/drawing/2014/main" id="{C6190164-DF44-628C-228F-092DD4F0F4CB}"/>
              </a:ext>
            </a:extLst>
          </p:cNvPr>
          <p:cNvPicPr>
            <a:picLocks noChangeAspect="1"/>
          </p:cNvPicPr>
          <p:nvPr/>
        </p:nvPicPr>
        <p:blipFill>
          <a:blip r:embed="rId2"/>
          <a:stretch>
            <a:fillRect/>
          </a:stretch>
        </p:blipFill>
        <p:spPr>
          <a:xfrm>
            <a:off x="2218358" y="3981288"/>
            <a:ext cx="13851283" cy="2324424"/>
          </a:xfrm>
          <a:prstGeom prst="rect">
            <a:avLst/>
          </a:prstGeom>
        </p:spPr>
      </p:pic>
    </p:spTree>
    <p:extLst>
      <p:ext uri="{BB962C8B-B14F-4D97-AF65-F5344CB8AC3E}">
        <p14:creationId xmlns:p14="http://schemas.microsoft.com/office/powerpoint/2010/main" val="3690778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21B27-0759-0703-D792-A0732BCFCF2E}"/>
              </a:ext>
            </a:extLst>
          </p:cNvPr>
          <p:cNvSpPr>
            <a:spLocks noGrp="1"/>
          </p:cNvSpPr>
          <p:nvPr>
            <p:ph type="body" sz="quarter" idx="17"/>
          </p:nvPr>
        </p:nvSpPr>
        <p:spPr>
          <a:xfrm>
            <a:off x="1050132" y="2354401"/>
            <a:ext cx="11686814" cy="6103800"/>
          </a:xfrm>
        </p:spPr>
        <p:txBody>
          <a:bodyPr/>
          <a:lstStyle/>
          <a:p>
            <a:r>
              <a:rPr lang="en-US" dirty="0"/>
              <a:t>When displaying an Array or Object, the sidebar provides a structured view that can be used to explore the message.</a:t>
            </a:r>
          </a:p>
          <a:p>
            <a:pPr marL="571500" indent="-571500">
              <a:buFont typeface="Arial" panose="020B0604020202020204" pitchFamily="34" charset="0"/>
              <a:buChar char="•"/>
            </a:pPr>
            <a:r>
              <a:rPr lang="en-US" sz="3200" dirty="0"/>
              <a:t>At the top it shows the name of the property that has been passed in. Here, the default </a:t>
            </a:r>
            <a:r>
              <a:rPr lang="en-US" sz="3200" dirty="0" err="1"/>
              <a:t>msg.payload</a:t>
            </a:r>
            <a:r>
              <a:rPr lang="en-US" sz="3200" dirty="0"/>
              <a:t> has been used.</a:t>
            </a:r>
          </a:p>
          <a:p>
            <a:pPr marL="571500" indent="-571500">
              <a:buFont typeface="Arial" panose="020B0604020202020204" pitchFamily="34" charset="0"/>
              <a:buChar char="•"/>
            </a:pPr>
            <a:r>
              <a:rPr lang="en-US" sz="3200" dirty="0"/>
              <a:t>Next to the property name is the type of the property - Object, String, Array etc.</a:t>
            </a:r>
          </a:p>
          <a:p>
            <a:pPr marL="571500" indent="-571500">
              <a:buFont typeface="Arial" panose="020B0604020202020204" pitchFamily="34" charset="0"/>
              <a:buChar char="•"/>
            </a:pPr>
            <a:r>
              <a:rPr lang="en-US" sz="3200" dirty="0"/>
              <a:t>It then shows the contents of the property. For Arrays and Objects, the property is collapsed into a single line. By clicking on it, the property will expand to show more detail.</a:t>
            </a:r>
          </a:p>
        </p:txBody>
      </p:sp>
      <p:sp>
        <p:nvSpPr>
          <p:cNvPr id="3" name="Title 2">
            <a:extLst>
              <a:ext uri="{FF2B5EF4-FFF2-40B4-BE49-F238E27FC236}">
                <a16:creationId xmlns:a16="http://schemas.microsoft.com/office/drawing/2014/main" id="{196A3943-4654-49C9-B992-E7601AAD8731}"/>
              </a:ext>
            </a:extLst>
          </p:cNvPr>
          <p:cNvSpPr>
            <a:spLocks noGrp="1"/>
          </p:cNvSpPr>
          <p:nvPr>
            <p:ph type="title"/>
          </p:nvPr>
        </p:nvSpPr>
        <p:spPr/>
        <p:txBody>
          <a:bodyPr/>
          <a:lstStyle/>
          <a:p>
            <a:r>
              <a:rPr lang="en-US" dirty="0"/>
              <a:t>Node-RED : structure of message</a:t>
            </a:r>
          </a:p>
        </p:txBody>
      </p:sp>
      <p:sp>
        <p:nvSpPr>
          <p:cNvPr id="4" name="Date Placeholder 3">
            <a:extLst>
              <a:ext uri="{FF2B5EF4-FFF2-40B4-BE49-F238E27FC236}">
                <a16:creationId xmlns:a16="http://schemas.microsoft.com/office/drawing/2014/main" id="{713B2EBA-9C77-1657-A820-00FCFD0803C6}"/>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470BDFB-7AD0-A555-7255-D6CCA9533758}"/>
              </a:ext>
            </a:extLst>
          </p:cNvPr>
          <p:cNvSpPr>
            <a:spLocks noGrp="1"/>
          </p:cNvSpPr>
          <p:nvPr>
            <p:ph type="sldNum" sz="quarter" idx="4"/>
          </p:nvPr>
        </p:nvSpPr>
        <p:spPr/>
        <p:txBody>
          <a:bodyPr/>
          <a:lstStyle/>
          <a:p>
            <a:fld id="{B7527A74-2D87-4307-9531-5A57D9647EEB}" type="slidenum">
              <a:rPr lang="nl-BE" smtClean="0"/>
              <a:pPr/>
              <a:t>3</a:t>
            </a:fld>
            <a:endParaRPr lang="nl-BE" dirty="0"/>
          </a:p>
        </p:txBody>
      </p:sp>
      <p:pic>
        <p:nvPicPr>
          <p:cNvPr id="7" name="Picture 6">
            <a:extLst>
              <a:ext uri="{FF2B5EF4-FFF2-40B4-BE49-F238E27FC236}">
                <a16:creationId xmlns:a16="http://schemas.microsoft.com/office/drawing/2014/main" id="{492910EA-C669-8B1D-4311-8CFEED2ED97B}"/>
              </a:ext>
            </a:extLst>
          </p:cNvPr>
          <p:cNvPicPr>
            <a:picLocks noChangeAspect="1"/>
          </p:cNvPicPr>
          <p:nvPr/>
        </p:nvPicPr>
        <p:blipFill>
          <a:blip r:embed="rId2"/>
          <a:stretch>
            <a:fillRect/>
          </a:stretch>
        </p:blipFill>
        <p:spPr>
          <a:xfrm>
            <a:off x="12736945" y="2055029"/>
            <a:ext cx="5357111" cy="4207226"/>
          </a:xfrm>
          <a:prstGeom prst="rect">
            <a:avLst/>
          </a:prstGeom>
        </p:spPr>
      </p:pic>
    </p:spTree>
    <p:extLst>
      <p:ext uri="{BB962C8B-B14F-4D97-AF65-F5344CB8AC3E}">
        <p14:creationId xmlns:p14="http://schemas.microsoft.com/office/powerpoint/2010/main" val="2641321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570C91-DED0-2A77-036E-590186770C0F}"/>
              </a:ext>
            </a:extLst>
          </p:cNvPr>
          <p:cNvSpPr>
            <a:spLocks noGrp="1"/>
          </p:cNvSpPr>
          <p:nvPr>
            <p:ph type="body" sz="quarter" idx="17"/>
          </p:nvPr>
        </p:nvSpPr>
        <p:spPr>
          <a:xfrm>
            <a:off x="1050131" y="2354401"/>
            <a:ext cx="11266553" cy="6103800"/>
          </a:xfrm>
        </p:spPr>
        <p:txBody>
          <a:bodyPr/>
          <a:lstStyle/>
          <a:p>
            <a:pPr marL="742950" indent="-742950">
              <a:buFont typeface="+mj-lt"/>
              <a:buAutoNum type="arabicPeriod"/>
            </a:pPr>
            <a:r>
              <a:rPr lang="en-US" dirty="0"/>
              <a:t>Download the current flow and store it in a place e.g. </a:t>
            </a:r>
            <a:r>
              <a:rPr lang="en-US" dirty="0" err="1"/>
              <a:t>datacaptatie_flows</a:t>
            </a:r>
            <a:endParaRPr lang="en-US" dirty="0"/>
          </a:p>
          <a:p>
            <a:pPr marL="742950" indent="-742950">
              <a:buFont typeface="+mj-lt"/>
              <a:buAutoNum type="arabicPeriod"/>
            </a:pPr>
            <a:r>
              <a:rPr lang="en-US" dirty="0"/>
              <a:t>Select all flows and compact format </a:t>
            </a:r>
          </a:p>
          <a:p>
            <a:pPr marL="742950" indent="-742950">
              <a:buFont typeface="+mj-lt"/>
              <a:buAutoNum type="arabicPeriod"/>
            </a:pPr>
            <a:r>
              <a:rPr lang="en-US" dirty="0"/>
              <a:t>Store it in a place e.g. </a:t>
            </a:r>
            <a:r>
              <a:rPr lang="en-US" dirty="0" err="1"/>
              <a:t>datacaptatie</a:t>
            </a:r>
            <a:r>
              <a:rPr lang="en-US" dirty="0"/>
              <a:t> _flows and give it name e.g. flow01_ </a:t>
            </a:r>
            <a:r>
              <a:rPr lang="en-US" dirty="0" err="1"/>
              <a:t>datacaptatie.json</a:t>
            </a:r>
            <a:endParaRPr lang="en-US" dirty="0"/>
          </a:p>
          <a:p>
            <a:pPr marL="742950" indent="-742950">
              <a:buFont typeface="+mj-lt"/>
              <a:buAutoNum type="arabicPeriod"/>
            </a:pPr>
            <a:r>
              <a:rPr lang="en-US" dirty="0"/>
              <a:t>Delete all the flows</a:t>
            </a:r>
          </a:p>
          <a:p>
            <a:endParaRPr lang="en-US" dirty="0"/>
          </a:p>
        </p:txBody>
      </p:sp>
      <p:sp>
        <p:nvSpPr>
          <p:cNvPr id="3" name="Title 2">
            <a:extLst>
              <a:ext uri="{FF2B5EF4-FFF2-40B4-BE49-F238E27FC236}">
                <a16:creationId xmlns:a16="http://schemas.microsoft.com/office/drawing/2014/main" id="{3FCF29E6-059C-ECE6-EF6A-B34E4ED52992}"/>
              </a:ext>
            </a:extLst>
          </p:cNvPr>
          <p:cNvSpPr>
            <a:spLocks noGrp="1"/>
          </p:cNvSpPr>
          <p:nvPr>
            <p:ph type="title"/>
          </p:nvPr>
        </p:nvSpPr>
        <p:spPr/>
        <p:txBody>
          <a:bodyPr/>
          <a:lstStyle/>
          <a:p>
            <a:r>
              <a:rPr lang="en-US" dirty="0"/>
              <a:t>Exercise</a:t>
            </a:r>
          </a:p>
        </p:txBody>
      </p:sp>
      <p:sp>
        <p:nvSpPr>
          <p:cNvPr id="4" name="Date Placeholder 3">
            <a:extLst>
              <a:ext uri="{FF2B5EF4-FFF2-40B4-BE49-F238E27FC236}">
                <a16:creationId xmlns:a16="http://schemas.microsoft.com/office/drawing/2014/main" id="{99A7C1C2-CFA4-2CB2-C570-8F7D473E387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DF8A377D-AD36-134D-1B18-F3A45C88F2E8}"/>
              </a:ext>
            </a:extLst>
          </p:cNvPr>
          <p:cNvSpPr>
            <a:spLocks noGrp="1"/>
          </p:cNvSpPr>
          <p:nvPr>
            <p:ph type="sldNum" sz="quarter" idx="4"/>
          </p:nvPr>
        </p:nvSpPr>
        <p:spPr/>
        <p:txBody>
          <a:bodyPr/>
          <a:lstStyle/>
          <a:p>
            <a:fld id="{B7527A74-2D87-4307-9531-5A57D9647EEB}" type="slidenum">
              <a:rPr lang="nl-BE" smtClean="0"/>
              <a:pPr/>
              <a:t>30</a:t>
            </a:fld>
            <a:endParaRPr lang="nl-BE" dirty="0"/>
          </a:p>
        </p:txBody>
      </p:sp>
      <p:pic>
        <p:nvPicPr>
          <p:cNvPr id="7" name="Picture 6">
            <a:extLst>
              <a:ext uri="{FF2B5EF4-FFF2-40B4-BE49-F238E27FC236}">
                <a16:creationId xmlns:a16="http://schemas.microsoft.com/office/drawing/2014/main" id="{AE8A3394-7133-54DE-C960-274876A199AE}"/>
              </a:ext>
            </a:extLst>
          </p:cNvPr>
          <p:cNvPicPr>
            <a:picLocks noChangeAspect="1"/>
          </p:cNvPicPr>
          <p:nvPr/>
        </p:nvPicPr>
        <p:blipFill>
          <a:blip r:embed="rId2"/>
          <a:stretch>
            <a:fillRect/>
          </a:stretch>
        </p:blipFill>
        <p:spPr>
          <a:xfrm>
            <a:off x="15477403" y="1285474"/>
            <a:ext cx="1960433" cy="1557480"/>
          </a:xfrm>
          <a:prstGeom prst="rect">
            <a:avLst/>
          </a:prstGeom>
        </p:spPr>
      </p:pic>
      <p:pic>
        <p:nvPicPr>
          <p:cNvPr id="10" name="Picture 9">
            <a:extLst>
              <a:ext uri="{FF2B5EF4-FFF2-40B4-BE49-F238E27FC236}">
                <a16:creationId xmlns:a16="http://schemas.microsoft.com/office/drawing/2014/main" id="{0F57B6ED-1F9E-12B3-06FA-FBFC87E3C84D}"/>
              </a:ext>
            </a:extLst>
          </p:cNvPr>
          <p:cNvPicPr>
            <a:picLocks noChangeAspect="1"/>
          </p:cNvPicPr>
          <p:nvPr/>
        </p:nvPicPr>
        <p:blipFill>
          <a:blip r:embed="rId3"/>
          <a:stretch>
            <a:fillRect/>
          </a:stretch>
        </p:blipFill>
        <p:spPr>
          <a:xfrm>
            <a:off x="12453169" y="3542666"/>
            <a:ext cx="5172591" cy="4450331"/>
          </a:xfrm>
          <a:prstGeom prst="rect">
            <a:avLst/>
          </a:prstGeom>
        </p:spPr>
      </p:pic>
    </p:spTree>
    <p:extLst>
      <p:ext uri="{BB962C8B-B14F-4D97-AF65-F5344CB8AC3E}">
        <p14:creationId xmlns:p14="http://schemas.microsoft.com/office/powerpoint/2010/main" val="2153241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FB9C64-CA1D-D303-2A4B-C9ABDC8380D9}"/>
              </a:ext>
            </a:extLst>
          </p:cNvPr>
          <p:cNvSpPr>
            <a:spLocks noGrp="1"/>
          </p:cNvSpPr>
          <p:nvPr>
            <p:ph type="body" sz="quarter" idx="17"/>
          </p:nvPr>
        </p:nvSpPr>
        <p:spPr>
          <a:xfrm>
            <a:off x="1050131" y="2354401"/>
            <a:ext cx="16575629" cy="720933"/>
          </a:xfrm>
        </p:spPr>
        <p:txBody>
          <a:bodyPr/>
          <a:lstStyle/>
          <a:p>
            <a:r>
              <a:rPr lang="en-US" dirty="0"/>
              <a:t>Create the following flow:</a:t>
            </a:r>
          </a:p>
          <a:p>
            <a:endParaRPr lang="en-US" dirty="0"/>
          </a:p>
        </p:txBody>
      </p:sp>
      <p:sp>
        <p:nvSpPr>
          <p:cNvPr id="3" name="Title 2">
            <a:extLst>
              <a:ext uri="{FF2B5EF4-FFF2-40B4-BE49-F238E27FC236}">
                <a16:creationId xmlns:a16="http://schemas.microsoft.com/office/drawing/2014/main" id="{4D8AE928-341F-3B11-0D4E-D3689050DABD}"/>
              </a:ext>
            </a:extLst>
          </p:cNvPr>
          <p:cNvSpPr>
            <a:spLocks noGrp="1"/>
          </p:cNvSpPr>
          <p:nvPr>
            <p:ph type="title"/>
          </p:nvPr>
        </p:nvSpPr>
        <p:spPr/>
        <p:txBody>
          <a:bodyPr/>
          <a:lstStyle/>
          <a:p>
            <a:r>
              <a:rPr lang="en-US" dirty="0"/>
              <a:t>Exercise 1</a:t>
            </a:r>
          </a:p>
        </p:txBody>
      </p:sp>
      <p:sp>
        <p:nvSpPr>
          <p:cNvPr id="4" name="Date Placeholder 3">
            <a:extLst>
              <a:ext uri="{FF2B5EF4-FFF2-40B4-BE49-F238E27FC236}">
                <a16:creationId xmlns:a16="http://schemas.microsoft.com/office/drawing/2014/main" id="{33476D6E-999A-4A39-1053-E51E44E93B5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C2170B05-7BC4-EC5B-0F42-B78397B86112}"/>
              </a:ext>
            </a:extLst>
          </p:cNvPr>
          <p:cNvSpPr>
            <a:spLocks noGrp="1"/>
          </p:cNvSpPr>
          <p:nvPr>
            <p:ph type="sldNum" sz="quarter" idx="4"/>
          </p:nvPr>
        </p:nvSpPr>
        <p:spPr/>
        <p:txBody>
          <a:bodyPr/>
          <a:lstStyle/>
          <a:p>
            <a:fld id="{B7527A74-2D87-4307-9531-5A57D9647EEB}" type="slidenum">
              <a:rPr lang="nl-BE" smtClean="0"/>
              <a:pPr/>
              <a:t>31</a:t>
            </a:fld>
            <a:endParaRPr lang="nl-BE" dirty="0"/>
          </a:p>
        </p:txBody>
      </p:sp>
      <p:pic>
        <p:nvPicPr>
          <p:cNvPr id="7" name="Picture 6">
            <a:extLst>
              <a:ext uri="{FF2B5EF4-FFF2-40B4-BE49-F238E27FC236}">
                <a16:creationId xmlns:a16="http://schemas.microsoft.com/office/drawing/2014/main" id="{5DD15B91-5C3A-F474-5DC5-387E97F75A9A}"/>
              </a:ext>
            </a:extLst>
          </p:cNvPr>
          <p:cNvPicPr>
            <a:picLocks noChangeAspect="1"/>
          </p:cNvPicPr>
          <p:nvPr/>
        </p:nvPicPr>
        <p:blipFill>
          <a:blip r:embed="rId2"/>
          <a:stretch>
            <a:fillRect/>
          </a:stretch>
        </p:blipFill>
        <p:spPr>
          <a:xfrm>
            <a:off x="998692" y="3038057"/>
            <a:ext cx="14272954" cy="2059841"/>
          </a:xfrm>
          <a:prstGeom prst="rect">
            <a:avLst/>
          </a:prstGeom>
        </p:spPr>
      </p:pic>
      <p:sp>
        <p:nvSpPr>
          <p:cNvPr id="8" name="Text Placeholder 1">
            <a:extLst>
              <a:ext uri="{FF2B5EF4-FFF2-40B4-BE49-F238E27FC236}">
                <a16:creationId xmlns:a16="http://schemas.microsoft.com/office/drawing/2014/main" id="{FF413599-054D-AA48-BDEB-EF717F6D5D51}"/>
              </a:ext>
            </a:extLst>
          </p:cNvPr>
          <p:cNvSpPr txBox="1">
            <a:spLocks/>
          </p:cNvSpPr>
          <p:nvPr/>
        </p:nvSpPr>
        <p:spPr>
          <a:xfrm>
            <a:off x="856185" y="5367590"/>
            <a:ext cx="16575629" cy="720933"/>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Write an if statement that checks the age of a person. If the person is older then 18, then the person is an adult otherwise the person is young.</a:t>
            </a:r>
          </a:p>
          <a:p>
            <a:r>
              <a:rPr lang="en-US" dirty="0"/>
              <a:t>Tips: </a:t>
            </a:r>
          </a:p>
          <a:p>
            <a:pPr marL="571500" indent="-571500">
              <a:buFont typeface="Arial" panose="020B0604020202020204" pitchFamily="34" charset="0"/>
              <a:buChar char="•"/>
            </a:pPr>
            <a:r>
              <a:rPr lang="en-US" dirty="0"/>
              <a:t>use a number as datatype</a:t>
            </a:r>
          </a:p>
          <a:p>
            <a:pPr marL="571500" indent="-571500">
              <a:buFont typeface="Arial" panose="020B0604020202020204" pitchFamily="34" charset="0"/>
              <a:buChar char="•"/>
            </a:pPr>
            <a:r>
              <a:rPr lang="en-US" dirty="0"/>
              <a:t>Use “age” as extra msg key</a:t>
            </a:r>
          </a:p>
          <a:p>
            <a:pPr marL="571500" indent="-571500">
              <a:buFont typeface="Arial" panose="020B0604020202020204" pitchFamily="34" charset="0"/>
              <a:buChar char="•"/>
            </a:pPr>
            <a:r>
              <a:rPr lang="en-US" dirty="0"/>
              <a:t>Use </a:t>
            </a:r>
            <a:r>
              <a:rPr lang="en-US" b="0" dirty="0" err="1">
                <a:solidFill>
                  <a:srgbClr val="000000"/>
                </a:solidFill>
                <a:effectLst/>
                <a:highlight>
                  <a:srgbClr val="FFFFFE"/>
                </a:highlight>
                <a:latin typeface="Consolas" panose="020B0609020204030204" pitchFamily="49" charset="0"/>
              </a:rPr>
              <a:t>node.warn</a:t>
            </a:r>
            <a:r>
              <a:rPr lang="en-US" b="0" dirty="0">
                <a:solidFill>
                  <a:srgbClr val="000000"/>
                </a:solidFill>
                <a:effectLst/>
                <a:highlight>
                  <a:srgbClr val="FFFFFE"/>
                </a:highlight>
                <a:latin typeface="Consolas" panose="020B0609020204030204" pitchFamily="49" charset="0"/>
              </a:rPr>
              <a:t>(</a:t>
            </a:r>
            <a:r>
              <a:rPr lang="en-US" b="0" dirty="0" err="1">
                <a:solidFill>
                  <a:srgbClr val="000000"/>
                </a:solidFill>
                <a:effectLst/>
                <a:highlight>
                  <a:srgbClr val="FFFFFE"/>
                </a:highlight>
                <a:latin typeface="Consolas" panose="020B0609020204030204" pitchFamily="49" charset="0"/>
              </a:rPr>
              <a:t>msg.age</a:t>
            </a:r>
            <a:r>
              <a:rPr lang="en-US" b="0" dirty="0">
                <a:solidFill>
                  <a:srgbClr val="000000"/>
                </a:solidFill>
                <a:effectLst/>
                <a:highlight>
                  <a:srgbClr val="FFFFFE"/>
                </a:highlight>
                <a:latin typeface="Consolas" panose="020B0609020204030204" pitchFamily="49" charset="0"/>
              </a:rPr>
              <a: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r>
              <a:rPr lang="en-US" dirty="0"/>
              <a:t>	</a:t>
            </a:r>
          </a:p>
          <a:p>
            <a:endParaRPr lang="en-US" dirty="0"/>
          </a:p>
        </p:txBody>
      </p:sp>
      <p:pic>
        <p:nvPicPr>
          <p:cNvPr id="10" name="Picture 9">
            <a:extLst>
              <a:ext uri="{FF2B5EF4-FFF2-40B4-BE49-F238E27FC236}">
                <a16:creationId xmlns:a16="http://schemas.microsoft.com/office/drawing/2014/main" id="{E1284C0B-0139-35F5-EB46-77286D6C5EB7}"/>
              </a:ext>
            </a:extLst>
          </p:cNvPr>
          <p:cNvPicPr>
            <a:picLocks noChangeAspect="1"/>
          </p:cNvPicPr>
          <p:nvPr/>
        </p:nvPicPr>
        <p:blipFill>
          <a:blip r:embed="rId3"/>
          <a:stretch>
            <a:fillRect/>
          </a:stretch>
        </p:blipFill>
        <p:spPr>
          <a:xfrm>
            <a:off x="7236289" y="7165491"/>
            <a:ext cx="9069066" cy="1143160"/>
          </a:xfrm>
          <a:prstGeom prst="rect">
            <a:avLst/>
          </a:prstGeom>
        </p:spPr>
      </p:pic>
    </p:spTree>
    <p:extLst>
      <p:ext uri="{BB962C8B-B14F-4D97-AF65-F5344CB8AC3E}">
        <p14:creationId xmlns:p14="http://schemas.microsoft.com/office/powerpoint/2010/main" val="2321581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FB9C64-CA1D-D303-2A4B-C9ABDC8380D9}"/>
              </a:ext>
            </a:extLst>
          </p:cNvPr>
          <p:cNvSpPr>
            <a:spLocks noGrp="1"/>
          </p:cNvSpPr>
          <p:nvPr>
            <p:ph type="body" sz="quarter" idx="17"/>
          </p:nvPr>
        </p:nvSpPr>
        <p:spPr>
          <a:xfrm>
            <a:off x="1050131" y="2354401"/>
            <a:ext cx="16575629" cy="2500232"/>
          </a:xfrm>
        </p:spPr>
        <p:txBody>
          <a:bodyPr/>
          <a:lstStyle/>
          <a:p>
            <a:r>
              <a:rPr lang="en-US" dirty="0"/>
              <a:t>Adjust the previous exercise, create a function with 2 outputs</a:t>
            </a:r>
          </a:p>
          <a:p>
            <a:r>
              <a:rPr lang="en-US" dirty="0"/>
              <a:t>Add the flow variable add adult and  add youngster</a:t>
            </a:r>
          </a:p>
          <a:p>
            <a:endParaRPr lang="en-US" dirty="0"/>
          </a:p>
          <a:p>
            <a:endParaRPr lang="en-US" dirty="0"/>
          </a:p>
        </p:txBody>
      </p:sp>
      <p:sp>
        <p:nvSpPr>
          <p:cNvPr id="3" name="Title 2">
            <a:extLst>
              <a:ext uri="{FF2B5EF4-FFF2-40B4-BE49-F238E27FC236}">
                <a16:creationId xmlns:a16="http://schemas.microsoft.com/office/drawing/2014/main" id="{4D8AE928-341F-3B11-0D4E-D3689050DABD}"/>
              </a:ext>
            </a:extLst>
          </p:cNvPr>
          <p:cNvSpPr>
            <a:spLocks noGrp="1"/>
          </p:cNvSpPr>
          <p:nvPr>
            <p:ph type="title"/>
          </p:nvPr>
        </p:nvSpPr>
        <p:spPr/>
        <p:txBody>
          <a:bodyPr/>
          <a:lstStyle/>
          <a:p>
            <a:r>
              <a:rPr lang="en-US" dirty="0"/>
              <a:t>Exercise 2a</a:t>
            </a:r>
          </a:p>
        </p:txBody>
      </p:sp>
      <p:sp>
        <p:nvSpPr>
          <p:cNvPr id="4" name="Date Placeholder 3">
            <a:extLst>
              <a:ext uri="{FF2B5EF4-FFF2-40B4-BE49-F238E27FC236}">
                <a16:creationId xmlns:a16="http://schemas.microsoft.com/office/drawing/2014/main" id="{33476D6E-999A-4A39-1053-E51E44E93B5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C2170B05-7BC4-EC5B-0F42-B78397B86112}"/>
              </a:ext>
            </a:extLst>
          </p:cNvPr>
          <p:cNvSpPr>
            <a:spLocks noGrp="1"/>
          </p:cNvSpPr>
          <p:nvPr>
            <p:ph type="sldNum" sz="quarter" idx="4"/>
          </p:nvPr>
        </p:nvSpPr>
        <p:spPr/>
        <p:txBody>
          <a:bodyPr/>
          <a:lstStyle/>
          <a:p>
            <a:fld id="{B7527A74-2D87-4307-9531-5A57D9647EEB}" type="slidenum">
              <a:rPr lang="nl-BE" smtClean="0"/>
              <a:pPr/>
              <a:t>32</a:t>
            </a:fld>
            <a:endParaRPr lang="nl-BE" dirty="0"/>
          </a:p>
        </p:txBody>
      </p:sp>
      <p:pic>
        <p:nvPicPr>
          <p:cNvPr id="9" name="Picture 8">
            <a:extLst>
              <a:ext uri="{FF2B5EF4-FFF2-40B4-BE49-F238E27FC236}">
                <a16:creationId xmlns:a16="http://schemas.microsoft.com/office/drawing/2014/main" id="{C32C3374-C589-D00C-3763-D7018573FEF8}"/>
              </a:ext>
            </a:extLst>
          </p:cNvPr>
          <p:cNvPicPr>
            <a:picLocks noChangeAspect="1"/>
          </p:cNvPicPr>
          <p:nvPr/>
        </p:nvPicPr>
        <p:blipFill>
          <a:blip r:embed="rId2"/>
          <a:stretch>
            <a:fillRect/>
          </a:stretch>
        </p:blipFill>
        <p:spPr>
          <a:xfrm>
            <a:off x="0" y="5432368"/>
            <a:ext cx="18288000" cy="2521067"/>
          </a:xfrm>
          <a:prstGeom prst="rect">
            <a:avLst/>
          </a:prstGeom>
        </p:spPr>
      </p:pic>
    </p:spTree>
    <p:extLst>
      <p:ext uri="{BB962C8B-B14F-4D97-AF65-F5344CB8AC3E}">
        <p14:creationId xmlns:p14="http://schemas.microsoft.com/office/powerpoint/2010/main" val="3405879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FB9C64-CA1D-D303-2A4B-C9ABDC8380D9}"/>
              </a:ext>
            </a:extLst>
          </p:cNvPr>
          <p:cNvSpPr>
            <a:spLocks noGrp="1"/>
          </p:cNvSpPr>
          <p:nvPr>
            <p:ph type="body" sz="quarter" idx="17"/>
          </p:nvPr>
        </p:nvSpPr>
        <p:spPr>
          <a:xfrm>
            <a:off x="1050131" y="2354401"/>
            <a:ext cx="16575629" cy="2500232"/>
          </a:xfrm>
        </p:spPr>
        <p:txBody>
          <a:bodyPr/>
          <a:lstStyle/>
          <a:p>
            <a:r>
              <a:rPr lang="en-US" dirty="0"/>
              <a:t>Initialize  the flow variable </a:t>
            </a:r>
            <a:r>
              <a:rPr lang="en-US" dirty="0" err="1"/>
              <a:t>number_of_adults</a:t>
            </a:r>
            <a:r>
              <a:rPr lang="en-US" dirty="0"/>
              <a:t> and </a:t>
            </a:r>
            <a:r>
              <a:rPr lang="en-US" dirty="0" err="1"/>
              <a:t>number_of_youngsters</a:t>
            </a:r>
            <a:endParaRPr lang="en-US" dirty="0"/>
          </a:p>
          <a:p>
            <a:r>
              <a:rPr lang="en-US" dirty="0"/>
              <a:t>Count the number of adults and young people (change the age of the inject node)</a:t>
            </a:r>
          </a:p>
          <a:p>
            <a:r>
              <a:rPr lang="en-US" dirty="0"/>
              <a:t>Show the number of adults or youngsters</a:t>
            </a:r>
          </a:p>
          <a:p>
            <a:endParaRPr lang="en-US" dirty="0"/>
          </a:p>
          <a:p>
            <a:endParaRPr lang="en-US" dirty="0"/>
          </a:p>
        </p:txBody>
      </p:sp>
      <p:sp>
        <p:nvSpPr>
          <p:cNvPr id="3" name="Title 2">
            <a:extLst>
              <a:ext uri="{FF2B5EF4-FFF2-40B4-BE49-F238E27FC236}">
                <a16:creationId xmlns:a16="http://schemas.microsoft.com/office/drawing/2014/main" id="{4D8AE928-341F-3B11-0D4E-D3689050DABD}"/>
              </a:ext>
            </a:extLst>
          </p:cNvPr>
          <p:cNvSpPr>
            <a:spLocks noGrp="1"/>
          </p:cNvSpPr>
          <p:nvPr>
            <p:ph type="title"/>
          </p:nvPr>
        </p:nvSpPr>
        <p:spPr/>
        <p:txBody>
          <a:bodyPr/>
          <a:lstStyle/>
          <a:p>
            <a:r>
              <a:rPr lang="en-US" dirty="0"/>
              <a:t>Exercise 2b</a:t>
            </a:r>
          </a:p>
        </p:txBody>
      </p:sp>
      <p:sp>
        <p:nvSpPr>
          <p:cNvPr id="4" name="Date Placeholder 3">
            <a:extLst>
              <a:ext uri="{FF2B5EF4-FFF2-40B4-BE49-F238E27FC236}">
                <a16:creationId xmlns:a16="http://schemas.microsoft.com/office/drawing/2014/main" id="{33476D6E-999A-4A39-1053-E51E44E93B5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C2170B05-7BC4-EC5B-0F42-B78397B86112}"/>
              </a:ext>
            </a:extLst>
          </p:cNvPr>
          <p:cNvSpPr>
            <a:spLocks noGrp="1"/>
          </p:cNvSpPr>
          <p:nvPr>
            <p:ph type="sldNum" sz="quarter" idx="4"/>
          </p:nvPr>
        </p:nvSpPr>
        <p:spPr/>
        <p:txBody>
          <a:bodyPr/>
          <a:lstStyle/>
          <a:p>
            <a:fld id="{B7527A74-2D87-4307-9531-5A57D9647EEB}" type="slidenum">
              <a:rPr lang="nl-BE" smtClean="0"/>
              <a:pPr/>
              <a:t>33</a:t>
            </a:fld>
            <a:endParaRPr lang="nl-BE" dirty="0"/>
          </a:p>
        </p:txBody>
      </p:sp>
      <p:pic>
        <p:nvPicPr>
          <p:cNvPr id="7" name="Picture 6">
            <a:extLst>
              <a:ext uri="{FF2B5EF4-FFF2-40B4-BE49-F238E27FC236}">
                <a16:creationId xmlns:a16="http://schemas.microsoft.com/office/drawing/2014/main" id="{6C10C5E3-D403-8AD1-684D-9BD7A9DE133B}"/>
              </a:ext>
            </a:extLst>
          </p:cNvPr>
          <p:cNvPicPr>
            <a:picLocks noChangeAspect="1"/>
          </p:cNvPicPr>
          <p:nvPr/>
        </p:nvPicPr>
        <p:blipFill>
          <a:blip r:embed="rId2"/>
          <a:stretch>
            <a:fillRect/>
          </a:stretch>
        </p:blipFill>
        <p:spPr>
          <a:xfrm>
            <a:off x="0" y="4854633"/>
            <a:ext cx="18288000" cy="4036164"/>
          </a:xfrm>
          <a:prstGeom prst="rect">
            <a:avLst/>
          </a:prstGeom>
        </p:spPr>
      </p:pic>
    </p:spTree>
    <p:extLst>
      <p:ext uri="{BB962C8B-B14F-4D97-AF65-F5344CB8AC3E}">
        <p14:creationId xmlns:p14="http://schemas.microsoft.com/office/powerpoint/2010/main" val="61084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FB9C64-CA1D-D303-2A4B-C9ABDC8380D9}"/>
              </a:ext>
            </a:extLst>
          </p:cNvPr>
          <p:cNvSpPr>
            <a:spLocks noGrp="1"/>
          </p:cNvSpPr>
          <p:nvPr>
            <p:ph type="body" sz="quarter" idx="17"/>
          </p:nvPr>
        </p:nvSpPr>
        <p:spPr>
          <a:xfrm>
            <a:off x="1050131" y="2354401"/>
            <a:ext cx="16575629" cy="2500232"/>
          </a:xfrm>
        </p:spPr>
        <p:txBody>
          <a:bodyPr/>
          <a:lstStyle/>
          <a:p>
            <a:r>
              <a:rPr lang="en-US" dirty="0"/>
              <a:t>Make an array list with people’s ages, add this to the inject node [3,56,34,23,88,18]</a:t>
            </a:r>
          </a:p>
          <a:p>
            <a:r>
              <a:rPr lang="en-US" dirty="0"/>
              <a:t>Adjust the function node </a:t>
            </a:r>
            <a:r>
              <a:rPr lang="en-US" dirty="0" err="1"/>
              <a:t>is_adult</a:t>
            </a:r>
            <a:r>
              <a:rPr lang="en-US" dirty="0"/>
              <a:t> to count all those people</a:t>
            </a:r>
          </a:p>
          <a:p>
            <a:endParaRPr lang="en-US" dirty="0"/>
          </a:p>
          <a:p>
            <a:endParaRPr lang="en-US" dirty="0"/>
          </a:p>
        </p:txBody>
      </p:sp>
      <p:sp>
        <p:nvSpPr>
          <p:cNvPr id="3" name="Title 2">
            <a:extLst>
              <a:ext uri="{FF2B5EF4-FFF2-40B4-BE49-F238E27FC236}">
                <a16:creationId xmlns:a16="http://schemas.microsoft.com/office/drawing/2014/main" id="{4D8AE928-341F-3B11-0D4E-D3689050DABD}"/>
              </a:ext>
            </a:extLst>
          </p:cNvPr>
          <p:cNvSpPr>
            <a:spLocks noGrp="1"/>
          </p:cNvSpPr>
          <p:nvPr>
            <p:ph type="title"/>
          </p:nvPr>
        </p:nvSpPr>
        <p:spPr/>
        <p:txBody>
          <a:bodyPr/>
          <a:lstStyle/>
          <a:p>
            <a:r>
              <a:rPr lang="en-US" dirty="0"/>
              <a:t>Exercise 2C</a:t>
            </a:r>
          </a:p>
        </p:txBody>
      </p:sp>
      <p:sp>
        <p:nvSpPr>
          <p:cNvPr id="4" name="Date Placeholder 3">
            <a:extLst>
              <a:ext uri="{FF2B5EF4-FFF2-40B4-BE49-F238E27FC236}">
                <a16:creationId xmlns:a16="http://schemas.microsoft.com/office/drawing/2014/main" id="{33476D6E-999A-4A39-1053-E51E44E93B5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C2170B05-7BC4-EC5B-0F42-B78397B86112}"/>
              </a:ext>
            </a:extLst>
          </p:cNvPr>
          <p:cNvSpPr>
            <a:spLocks noGrp="1"/>
          </p:cNvSpPr>
          <p:nvPr>
            <p:ph type="sldNum" sz="quarter" idx="4"/>
          </p:nvPr>
        </p:nvSpPr>
        <p:spPr/>
        <p:txBody>
          <a:bodyPr/>
          <a:lstStyle/>
          <a:p>
            <a:fld id="{B7527A74-2D87-4307-9531-5A57D9647EEB}" type="slidenum">
              <a:rPr lang="nl-BE" smtClean="0"/>
              <a:pPr/>
              <a:t>34</a:t>
            </a:fld>
            <a:endParaRPr lang="nl-BE" dirty="0"/>
          </a:p>
        </p:txBody>
      </p:sp>
      <p:pic>
        <p:nvPicPr>
          <p:cNvPr id="8" name="Picture 7">
            <a:extLst>
              <a:ext uri="{FF2B5EF4-FFF2-40B4-BE49-F238E27FC236}">
                <a16:creationId xmlns:a16="http://schemas.microsoft.com/office/drawing/2014/main" id="{C68274DD-0459-F690-A1D5-A2664853FE38}"/>
              </a:ext>
            </a:extLst>
          </p:cNvPr>
          <p:cNvPicPr>
            <a:picLocks noChangeAspect="1"/>
          </p:cNvPicPr>
          <p:nvPr/>
        </p:nvPicPr>
        <p:blipFill>
          <a:blip r:embed="rId2"/>
          <a:stretch>
            <a:fillRect/>
          </a:stretch>
        </p:blipFill>
        <p:spPr>
          <a:xfrm>
            <a:off x="2148280" y="4112348"/>
            <a:ext cx="12993913" cy="2876951"/>
          </a:xfrm>
          <a:prstGeom prst="rect">
            <a:avLst/>
          </a:prstGeom>
        </p:spPr>
      </p:pic>
    </p:spTree>
    <p:extLst>
      <p:ext uri="{BB962C8B-B14F-4D97-AF65-F5344CB8AC3E}">
        <p14:creationId xmlns:p14="http://schemas.microsoft.com/office/powerpoint/2010/main" val="890476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180A0B-B19A-F152-47C0-BACF17BAD92F}"/>
              </a:ext>
            </a:extLst>
          </p:cNvPr>
          <p:cNvSpPr>
            <a:spLocks noGrp="1"/>
          </p:cNvSpPr>
          <p:nvPr>
            <p:ph type="body" sz="quarter" idx="17"/>
          </p:nvPr>
        </p:nvSpPr>
        <p:spPr/>
        <p:txBody>
          <a:bodyPr/>
          <a:lstStyle/>
          <a:p>
            <a:r>
              <a:rPr lang="en-US" dirty="0"/>
              <a:t>Make a list of different cities.</a:t>
            </a:r>
          </a:p>
          <a:p>
            <a:r>
              <a:rPr lang="en-US" dirty="0"/>
              <a:t>Calculate the average temperature of those cities.</a:t>
            </a:r>
          </a:p>
        </p:txBody>
      </p:sp>
      <p:sp>
        <p:nvSpPr>
          <p:cNvPr id="3" name="Title 2">
            <a:extLst>
              <a:ext uri="{FF2B5EF4-FFF2-40B4-BE49-F238E27FC236}">
                <a16:creationId xmlns:a16="http://schemas.microsoft.com/office/drawing/2014/main" id="{61622DA8-D824-9BB4-9DDB-BB527B09E0FA}"/>
              </a:ext>
            </a:extLst>
          </p:cNvPr>
          <p:cNvSpPr>
            <a:spLocks noGrp="1"/>
          </p:cNvSpPr>
          <p:nvPr>
            <p:ph type="title"/>
          </p:nvPr>
        </p:nvSpPr>
        <p:spPr/>
        <p:txBody>
          <a:bodyPr/>
          <a:lstStyle/>
          <a:p>
            <a:r>
              <a:rPr lang="en-US" dirty="0"/>
              <a:t>Exercise 3</a:t>
            </a:r>
          </a:p>
        </p:txBody>
      </p:sp>
      <p:sp>
        <p:nvSpPr>
          <p:cNvPr id="4" name="Date Placeholder 3">
            <a:extLst>
              <a:ext uri="{FF2B5EF4-FFF2-40B4-BE49-F238E27FC236}">
                <a16:creationId xmlns:a16="http://schemas.microsoft.com/office/drawing/2014/main" id="{8A27EA49-80DB-E279-A26D-8ECFAD53F82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EFEE52A-DF02-43FC-BEF2-89B239359F20}"/>
              </a:ext>
            </a:extLst>
          </p:cNvPr>
          <p:cNvSpPr>
            <a:spLocks noGrp="1"/>
          </p:cNvSpPr>
          <p:nvPr>
            <p:ph type="sldNum" sz="quarter" idx="4"/>
          </p:nvPr>
        </p:nvSpPr>
        <p:spPr/>
        <p:txBody>
          <a:bodyPr/>
          <a:lstStyle/>
          <a:p>
            <a:fld id="{B7527A74-2D87-4307-9531-5A57D9647EEB}" type="slidenum">
              <a:rPr lang="nl-BE" smtClean="0"/>
              <a:pPr/>
              <a:t>35</a:t>
            </a:fld>
            <a:endParaRPr lang="nl-BE" dirty="0"/>
          </a:p>
        </p:txBody>
      </p:sp>
      <p:pic>
        <p:nvPicPr>
          <p:cNvPr id="7" name="Picture 6">
            <a:extLst>
              <a:ext uri="{FF2B5EF4-FFF2-40B4-BE49-F238E27FC236}">
                <a16:creationId xmlns:a16="http://schemas.microsoft.com/office/drawing/2014/main" id="{2C2E3D77-DAC5-F24A-4186-A3EF211B5E1E}"/>
              </a:ext>
            </a:extLst>
          </p:cNvPr>
          <p:cNvPicPr>
            <a:picLocks noChangeAspect="1"/>
          </p:cNvPicPr>
          <p:nvPr/>
        </p:nvPicPr>
        <p:blipFill>
          <a:blip r:embed="rId2"/>
          <a:stretch>
            <a:fillRect/>
          </a:stretch>
        </p:blipFill>
        <p:spPr>
          <a:xfrm>
            <a:off x="0" y="6433735"/>
            <a:ext cx="18288000" cy="2739676"/>
          </a:xfrm>
          <a:prstGeom prst="rect">
            <a:avLst/>
          </a:prstGeom>
        </p:spPr>
      </p:pic>
    </p:spTree>
    <p:extLst>
      <p:ext uri="{BB962C8B-B14F-4D97-AF65-F5344CB8AC3E}">
        <p14:creationId xmlns:p14="http://schemas.microsoft.com/office/powerpoint/2010/main" val="1464998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3E1833-F3EE-C50F-3C31-1F8FB99EC31E}"/>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solidFill>
                  <a:schemeClr val="tx2">
                    <a:lumMod val="50000"/>
                  </a:schemeClr>
                </a:solidFill>
                <a:highlight>
                  <a:srgbClr val="FFFFFF"/>
                </a:highlight>
                <a:hlinkClick r:id="rId2">
                  <a:extLst>
                    <a:ext uri="{A12FA001-AC4F-418D-AE19-62706E023703}">
                      <ahyp:hlinkClr xmlns:ahyp="http://schemas.microsoft.com/office/drawing/2018/hyperlinkcolor" val="tx"/>
                    </a:ext>
                  </a:extLst>
                </a:hlinkClick>
              </a:rPr>
              <a:t>https://nodered.org/</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3">
                  <a:extLst>
                    <a:ext uri="{A12FA001-AC4F-418D-AE19-62706E023703}">
                      <ahyp:hlinkClr xmlns:ahyp="http://schemas.microsoft.com/office/drawing/2018/hyperlinkcolor" val="tx"/>
                    </a:ext>
                  </a:extLst>
                </a:hlinkClick>
              </a:rPr>
              <a:t>https://nodered.org/docs/tutorials/</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4">
                  <a:extLst>
                    <a:ext uri="{A12FA001-AC4F-418D-AE19-62706E023703}">
                      <ahyp:hlinkClr xmlns:ahyp="http://schemas.microsoft.com/office/drawing/2018/hyperlinkcolor" val="tx"/>
                    </a:ext>
                  </a:extLst>
                </a:hlinkClick>
              </a:rPr>
              <a:t>https://noderedguide.com/</a:t>
            </a:r>
            <a:endParaRPr lang="en-US" dirty="0">
              <a:solidFill>
                <a:schemeClr val="tx2">
                  <a:lumMod val="50000"/>
                </a:schemeClr>
              </a:solidFill>
              <a:highlight>
                <a:srgbClr val="FFFFFF"/>
              </a:highlight>
            </a:endParaRPr>
          </a:p>
          <a:p>
            <a:endParaRPr lang="en-US" dirty="0"/>
          </a:p>
          <a:p>
            <a:endParaRPr lang="en-US" dirty="0"/>
          </a:p>
        </p:txBody>
      </p:sp>
      <p:sp>
        <p:nvSpPr>
          <p:cNvPr id="3" name="Title 2">
            <a:extLst>
              <a:ext uri="{FF2B5EF4-FFF2-40B4-BE49-F238E27FC236}">
                <a16:creationId xmlns:a16="http://schemas.microsoft.com/office/drawing/2014/main" id="{DD059BBF-4C4B-2244-EB68-3FFC4C26A73C}"/>
              </a:ext>
            </a:extLst>
          </p:cNvPr>
          <p:cNvSpPr>
            <a:spLocks noGrp="1"/>
          </p:cNvSpPr>
          <p:nvPr>
            <p:ph type="title"/>
          </p:nvPr>
        </p:nvSpPr>
        <p:spPr/>
        <p:txBody>
          <a:bodyPr/>
          <a:lstStyle/>
          <a:p>
            <a:r>
              <a:rPr lang="en-US" dirty="0"/>
              <a:t>Sources</a:t>
            </a:r>
          </a:p>
        </p:txBody>
      </p:sp>
      <p:sp>
        <p:nvSpPr>
          <p:cNvPr id="4" name="Date Placeholder 3">
            <a:extLst>
              <a:ext uri="{FF2B5EF4-FFF2-40B4-BE49-F238E27FC236}">
                <a16:creationId xmlns:a16="http://schemas.microsoft.com/office/drawing/2014/main" id="{3AC57B75-80B9-EEE5-8DE2-CC405C463FD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4B7FFF1-8923-3F54-9FCA-3A6FADC1B935}"/>
              </a:ext>
            </a:extLst>
          </p:cNvPr>
          <p:cNvSpPr>
            <a:spLocks noGrp="1"/>
          </p:cNvSpPr>
          <p:nvPr>
            <p:ph type="sldNum" sz="quarter" idx="4"/>
          </p:nvPr>
        </p:nvSpPr>
        <p:spPr/>
        <p:txBody>
          <a:bodyPr/>
          <a:lstStyle/>
          <a:p>
            <a:fld id="{B7527A74-2D87-4307-9531-5A57D9647EEB}" type="slidenum">
              <a:rPr lang="nl-BE" smtClean="0"/>
              <a:pPr/>
              <a:t>36</a:t>
            </a:fld>
            <a:endParaRPr lang="nl-BE" dirty="0"/>
          </a:p>
        </p:txBody>
      </p:sp>
    </p:spTree>
    <p:extLst>
      <p:ext uri="{BB962C8B-B14F-4D97-AF65-F5344CB8AC3E}">
        <p14:creationId xmlns:p14="http://schemas.microsoft.com/office/powerpoint/2010/main" val="139438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5E5CC6-8288-B054-1F60-7D859B8F2165}"/>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The Function node allows JavaScript code to be run against the messages that are passed through it.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The message is passed in as an object called msg. By convention it will have a </a:t>
            </a:r>
            <a:r>
              <a:rPr lang="en-US" dirty="0" err="1"/>
              <a:t>msg.payload</a:t>
            </a:r>
            <a:r>
              <a:rPr lang="en-US" dirty="0"/>
              <a:t> property containing the body of the message.</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Other nodes may attach their own properties to the message, and they should be described in their documentation.</a:t>
            </a:r>
          </a:p>
        </p:txBody>
      </p:sp>
      <p:sp>
        <p:nvSpPr>
          <p:cNvPr id="3" name="Title 2">
            <a:extLst>
              <a:ext uri="{FF2B5EF4-FFF2-40B4-BE49-F238E27FC236}">
                <a16:creationId xmlns:a16="http://schemas.microsoft.com/office/drawing/2014/main" id="{9185AAE3-3AC0-FB32-BED1-DD2E79E61AF9}"/>
              </a:ext>
            </a:extLst>
          </p:cNvPr>
          <p:cNvSpPr>
            <a:spLocks noGrp="1"/>
          </p:cNvSpPr>
          <p:nvPr>
            <p:ph type="title"/>
          </p:nvPr>
        </p:nvSpPr>
        <p:spPr/>
        <p:txBody>
          <a:bodyPr/>
          <a:lstStyle/>
          <a:p>
            <a:r>
              <a:rPr lang="en-US" dirty="0"/>
              <a:t>Node-RED : functions</a:t>
            </a:r>
          </a:p>
        </p:txBody>
      </p:sp>
      <p:sp>
        <p:nvSpPr>
          <p:cNvPr id="4" name="Date Placeholder 3">
            <a:extLst>
              <a:ext uri="{FF2B5EF4-FFF2-40B4-BE49-F238E27FC236}">
                <a16:creationId xmlns:a16="http://schemas.microsoft.com/office/drawing/2014/main" id="{6D586BDC-AF67-9FF7-5B7F-604A8F9CF4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0618CC9C-CE9A-C171-6493-53C81F055F08}"/>
              </a:ext>
            </a:extLst>
          </p:cNvPr>
          <p:cNvSpPr>
            <a:spLocks noGrp="1"/>
          </p:cNvSpPr>
          <p:nvPr>
            <p:ph type="sldNum" sz="quarter" idx="4"/>
          </p:nvPr>
        </p:nvSpPr>
        <p:spPr/>
        <p:txBody>
          <a:bodyPr/>
          <a:lstStyle/>
          <a:p>
            <a:fld id="{B7527A74-2D87-4307-9531-5A57D9647EEB}" type="slidenum">
              <a:rPr lang="nl-BE" smtClean="0"/>
              <a:pPr/>
              <a:t>4</a:t>
            </a:fld>
            <a:endParaRPr lang="nl-BE" dirty="0"/>
          </a:p>
        </p:txBody>
      </p:sp>
    </p:spTree>
    <p:extLst>
      <p:ext uri="{BB962C8B-B14F-4D97-AF65-F5344CB8AC3E}">
        <p14:creationId xmlns:p14="http://schemas.microsoft.com/office/powerpoint/2010/main" val="290829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5C33F6-D17E-3A96-7DE2-5A2A4E61C5EA}"/>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a:t>JavaScript is a versatile, high-level programming language primarily used for web development.</a:t>
            </a:r>
          </a:p>
          <a:p>
            <a:pPr marL="457200" indent="-457200">
              <a:buFont typeface="Arial" panose="020B0604020202020204" pitchFamily="34" charset="0"/>
              <a:buChar char="•"/>
            </a:pPr>
            <a:r>
              <a:rPr lang="en-US" sz="3200" dirty="0"/>
              <a:t>Key Features:</a:t>
            </a:r>
          </a:p>
          <a:p>
            <a:pPr marL="1143000" lvl="1" indent="-457200">
              <a:buFont typeface="Arial" panose="020B0604020202020204" pitchFamily="34" charset="0"/>
              <a:buChar char="•"/>
            </a:pPr>
            <a:r>
              <a:rPr lang="en-US" sz="3200" dirty="0"/>
              <a:t>Interactivity: Adds dynamic behavior to web pages (e.g., form validation, interactive maps).</a:t>
            </a:r>
          </a:p>
          <a:p>
            <a:pPr marL="1143000" lvl="1" indent="-457200">
              <a:buFont typeface="Arial" panose="020B0604020202020204" pitchFamily="34" charset="0"/>
              <a:buChar char="•"/>
            </a:pPr>
            <a:r>
              <a:rPr lang="en-US" sz="3200" dirty="0"/>
              <a:t>Versatility: Can be used for both client-side (browser) and server-side (Node.js) development.</a:t>
            </a:r>
          </a:p>
          <a:p>
            <a:pPr marL="1143000" lvl="1" indent="-457200">
              <a:buFont typeface="Arial" panose="020B0604020202020204" pitchFamily="34" charset="0"/>
              <a:buChar char="•"/>
            </a:pPr>
            <a:r>
              <a:rPr lang="en-US" sz="3200" dirty="0"/>
              <a:t>Event-Driven: Responds to user actions like clicks, form submissions, and keyboard input.</a:t>
            </a:r>
          </a:p>
          <a:p>
            <a:pPr marL="1143000" lvl="1" indent="-457200">
              <a:buFont typeface="Arial" panose="020B0604020202020204" pitchFamily="34" charset="0"/>
              <a:buChar char="•"/>
            </a:pPr>
            <a:r>
              <a:rPr lang="en-US" sz="3200" dirty="0"/>
              <a:t>Object-Oriented: Supports objects and classes, enabling modular and reusable code.</a:t>
            </a:r>
          </a:p>
          <a:p>
            <a:pPr marL="1143000" lvl="1" indent="-457200">
              <a:buFont typeface="Arial" panose="020B0604020202020204" pitchFamily="34" charset="0"/>
              <a:buChar char="•"/>
            </a:pPr>
            <a:r>
              <a:rPr lang="en-US" sz="3200" dirty="0"/>
              <a:t>Integration: Works seamlessly with HTML and CSS to create rich web applications.</a:t>
            </a:r>
          </a:p>
          <a:p>
            <a:pPr marL="1143000" lvl="1" indent="-457200">
              <a:buFont typeface="Arial" panose="020B0604020202020204" pitchFamily="34" charset="0"/>
              <a:buChar char="•"/>
            </a:pPr>
            <a:r>
              <a:rPr lang="en-US" sz="3200" dirty="0"/>
              <a:t>Popular Libraries/Frameworks: React, Angular, Vue.js, jQuery.</a:t>
            </a:r>
          </a:p>
        </p:txBody>
      </p:sp>
      <p:sp>
        <p:nvSpPr>
          <p:cNvPr id="3" name="Title 2">
            <a:extLst>
              <a:ext uri="{FF2B5EF4-FFF2-40B4-BE49-F238E27FC236}">
                <a16:creationId xmlns:a16="http://schemas.microsoft.com/office/drawing/2014/main" id="{25CA1349-C606-A1A3-826F-985C53758625}"/>
              </a:ext>
            </a:extLst>
          </p:cNvPr>
          <p:cNvSpPr>
            <a:spLocks noGrp="1"/>
          </p:cNvSpPr>
          <p:nvPr>
            <p:ph type="title"/>
          </p:nvPr>
        </p:nvSpPr>
        <p:spPr/>
        <p:txBody>
          <a:bodyPr/>
          <a:lstStyle/>
          <a:p>
            <a:r>
              <a:rPr lang="en-US" dirty="0" err="1"/>
              <a:t>Javascript</a:t>
            </a:r>
            <a:endParaRPr lang="en-US" dirty="0"/>
          </a:p>
        </p:txBody>
      </p:sp>
      <p:sp>
        <p:nvSpPr>
          <p:cNvPr id="4" name="Date Placeholder 3">
            <a:extLst>
              <a:ext uri="{FF2B5EF4-FFF2-40B4-BE49-F238E27FC236}">
                <a16:creationId xmlns:a16="http://schemas.microsoft.com/office/drawing/2014/main" id="{F03B6497-9B2E-E902-D206-30BD6F523879}"/>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5AE14E00-039F-0CA8-2522-9522923320B8}"/>
              </a:ext>
            </a:extLst>
          </p:cNvPr>
          <p:cNvSpPr>
            <a:spLocks noGrp="1"/>
          </p:cNvSpPr>
          <p:nvPr>
            <p:ph type="sldNum" sz="quarter" idx="4"/>
          </p:nvPr>
        </p:nvSpPr>
        <p:spPr/>
        <p:txBody>
          <a:bodyPr/>
          <a:lstStyle/>
          <a:p>
            <a:fld id="{B7527A74-2D87-4307-9531-5A57D9647EEB}" type="slidenum">
              <a:rPr lang="nl-BE" smtClean="0"/>
              <a:pPr/>
              <a:t>5</a:t>
            </a:fld>
            <a:endParaRPr lang="nl-BE" dirty="0"/>
          </a:p>
        </p:txBody>
      </p:sp>
      <p:pic>
        <p:nvPicPr>
          <p:cNvPr id="7" name="Picture 6">
            <a:extLst>
              <a:ext uri="{FF2B5EF4-FFF2-40B4-BE49-F238E27FC236}">
                <a16:creationId xmlns:a16="http://schemas.microsoft.com/office/drawing/2014/main" id="{334F3B5E-7153-8332-7FC9-B01EA4775A81}"/>
              </a:ext>
            </a:extLst>
          </p:cNvPr>
          <p:cNvPicPr>
            <a:picLocks noChangeAspect="1"/>
          </p:cNvPicPr>
          <p:nvPr/>
        </p:nvPicPr>
        <p:blipFill>
          <a:blip r:embed="rId2"/>
          <a:stretch>
            <a:fillRect/>
          </a:stretch>
        </p:blipFill>
        <p:spPr>
          <a:xfrm>
            <a:off x="16233626" y="590937"/>
            <a:ext cx="1613800" cy="1504698"/>
          </a:xfrm>
          <a:prstGeom prst="rect">
            <a:avLst/>
          </a:prstGeom>
        </p:spPr>
      </p:pic>
    </p:spTree>
    <p:extLst>
      <p:ext uri="{BB962C8B-B14F-4D97-AF65-F5344CB8AC3E}">
        <p14:creationId xmlns:p14="http://schemas.microsoft.com/office/powerpoint/2010/main" val="911769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1C0E6-3DCC-5FB6-5376-48400C660E8A}"/>
              </a:ext>
            </a:extLst>
          </p:cNvPr>
          <p:cNvSpPr>
            <a:spLocks noGrp="1"/>
          </p:cNvSpPr>
          <p:nvPr>
            <p:ph type="body" sz="quarter" idx="17"/>
          </p:nvPr>
        </p:nvSpPr>
        <p:spPr>
          <a:xfrm>
            <a:off x="1057275" y="1938764"/>
            <a:ext cx="16575629" cy="6103800"/>
          </a:xfrm>
        </p:spPr>
        <p:txBody>
          <a:bodyPr/>
          <a:lstStyle/>
          <a:p>
            <a:r>
              <a:rPr lang="en-US" sz="3200" dirty="0"/>
              <a:t>Node.js is an open-source, cross-platform JavaScript runtime environment used for executing JavaScript code outside of a web browser.</a:t>
            </a:r>
          </a:p>
          <a:p>
            <a:r>
              <a:rPr lang="en-US" sz="3200" dirty="0"/>
              <a:t>Node-RED is built on Node.js for several compelling reasons:</a:t>
            </a:r>
          </a:p>
          <a:p>
            <a:endParaRPr lang="en-US" sz="3200" dirty="0"/>
          </a:p>
          <a:p>
            <a:pPr marL="1257300" lvl="1" indent="-571500">
              <a:buFont typeface="Arial" panose="020B0604020202020204" pitchFamily="34" charset="0"/>
              <a:buChar char="•"/>
            </a:pPr>
            <a:r>
              <a:rPr lang="en-US" sz="3200" dirty="0"/>
              <a:t>Node.js uses an event-driven, non-blocking I/O model, which makes it highly efficient and suitable for real-time applications. This model allows Node-RED to handle multiple connections and events simultaneously without blocking the execution.</a:t>
            </a:r>
          </a:p>
          <a:p>
            <a:pPr marL="1257300" lvl="1" indent="-571500">
              <a:buFont typeface="Arial" panose="020B0604020202020204" pitchFamily="34" charset="0"/>
              <a:buChar char="•"/>
            </a:pPr>
            <a:r>
              <a:rPr lang="en-US" sz="3200" dirty="0"/>
              <a:t>Lightweight Runtime: Node.js provides a lightweight runtime environment, making it ideal for running on low-cost hardware like Raspberry Pi as well as in the cloud.</a:t>
            </a:r>
          </a:p>
          <a:p>
            <a:pPr marL="1257300" lvl="1" indent="-571500">
              <a:buFont typeface="Arial" panose="020B0604020202020204" pitchFamily="34" charset="0"/>
              <a:buChar char="•"/>
            </a:pPr>
            <a:r>
              <a:rPr lang="en-US" sz="3200" dirty="0"/>
              <a:t>JavaScript Ecosystem: Node.js leverages JavaScript, a widely-used and versatile programming language. This allows Node-RED to benefit from the extensive ecosystem of JavaScript libraries and modules available through </a:t>
            </a:r>
            <a:r>
              <a:rPr lang="en-US" sz="3200" dirty="0" err="1"/>
              <a:t>npm</a:t>
            </a:r>
            <a:r>
              <a:rPr lang="en-US" sz="3200" dirty="0"/>
              <a:t> (Node Package Manager).</a:t>
            </a:r>
          </a:p>
        </p:txBody>
      </p:sp>
      <p:sp>
        <p:nvSpPr>
          <p:cNvPr id="3" name="Title 2">
            <a:extLst>
              <a:ext uri="{FF2B5EF4-FFF2-40B4-BE49-F238E27FC236}">
                <a16:creationId xmlns:a16="http://schemas.microsoft.com/office/drawing/2014/main" id="{5C0FC6C9-51B1-5AB7-A683-359AEB5B1113}"/>
              </a:ext>
            </a:extLst>
          </p:cNvPr>
          <p:cNvSpPr>
            <a:spLocks noGrp="1"/>
          </p:cNvSpPr>
          <p:nvPr>
            <p:ph type="title"/>
          </p:nvPr>
        </p:nvSpPr>
        <p:spPr/>
        <p:txBody>
          <a:bodyPr/>
          <a:lstStyle/>
          <a:p>
            <a:r>
              <a:rPr lang="en-US" dirty="0"/>
              <a:t>Node.js</a:t>
            </a:r>
          </a:p>
        </p:txBody>
      </p:sp>
      <p:sp>
        <p:nvSpPr>
          <p:cNvPr id="4" name="Date Placeholder 3">
            <a:extLst>
              <a:ext uri="{FF2B5EF4-FFF2-40B4-BE49-F238E27FC236}">
                <a16:creationId xmlns:a16="http://schemas.microsoft.com/office/drawing/2014/main" id="{559D9BC9-3CE9-40CA-E385-99D7A9568D41}"/>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D6DCDB7-86F4-4922-0EBA-36BD8018EA5B}"/>
              </a:ext>
            </a:extLst>
          </p:cNvPr>
          <p:cNvSpPr>
            <a:spLocks noGrp="1"/>
          </p:cNvSpPr>
          <p:nvPr>
            <p:ph type="sldNum" sz="quarter" idx="4"/>
          </p:nvPr>
        </p:nvSpPr>
        <p:spPr/>
        <p:txBody>
          <a:bodyPr/>
          <a:lstStyle/>
          <a:p>
            <a:fld id="{B7527A74-2D87-4307-9531-5A57D9647EEB}" type="slidenum">
              <a:rPr lang="nl-BE" smtClean="0"/>
              <a:pPr/>
              <a:t>6</a:t>
            </a:fld>
            <a:endParaRPr lang="nl-BE" dirty="0"/>
          </a:p>
        </p:txBody>
      </p:sp>
      <p:pic>
        <p:nvPicPr>
          <p:cNvPr id="7" name="Picture 6">
            <a:extLst>
              <a:ext uri="{FF2B5EF4-FFF2-40B4-BE49-F238E27FC236}">
                <a16:creationId xmlns:a16="http://schemas.microsoft.com/office/drawing/2014/main" id="{93A59238-B3A1-CD78-1332-08CF06A68743}"/>
              </a:ext>
            </a:extLst>
          </p:cNvPr>
          <p:cNvPicPr>
            <a:picLocks noChangeAspect="1"/>
          </p:cNvPicPr>
          <p:nvPr/>
        </p:nvPicPr>
        <p:blipFill>
          <a:blip r:embed="rId2"/>
          <a:stretch>
            <a:fillRect/>
          </a:stretch>
        </p:blipFill>
        <p:spPr>
          <a:xfrm>
            <a:off x="14910390" y="10941"/>
            <a:ext cx="2824007" cy="1755884"/>
          </a:xfrm>
          <a:prstGeom prst="rect">
            <a:avLst/>
          </a:prstGeom>
        </p:spPr>
      </p:pic>
    </p:spTree>
    <p:extLst>
      <p:ext uri="{BB962C8B-B14F-4D97-AF65-F5344CB8AC3E}">
        <p14:creationId xmlns:p14="http://schemas.microsoft.com/office/powerpoint/2010/main" val="916572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E02082-0256-59DC-C22C-5EDA752138C5}"/>
              </a:ext>
            </a:extLst>
          </p:cNvPr>
          <p:cNvSpPr>
            <a:spLocks noGrp="1"/>
          </p:cNvSpPr>
          <p:nvPr>
            <p:ph type="body" sz="quarter" idx="17"/>
          </p:nvPr>
        </p:nvSpPr>
        <p:spPr/>
        <p:txBody>
          <a:bodyPr/>
          <a:lstStyle/>
          <a:p>
            <a:r>
              <a:rPr lang="en-US" dirty="0">
                <a:hlinkClick r:id="rId2"/>
              </a:rPr>
              <a:t>https://www.w3schools.com/js/</a:t>
            </a:r>
            <a:endParaRPr lang="en-US" dirty="0"/>
          </a:p>
          <a:p>
            <a:r>
              <a:rPr lang="en-US" dirty="0" err="1"/>
              <a:t>Javascript</a:t>
            </a:r>
            <a:r>
              <a:rPr lang="en-US" dirty="0"/>
              <a:t> is most often used to control the behavior of web pages. (We’ll skip that part)</a:t>
            </a:r>
          </a:p>
          <a:p>
            <a:r>
              <a:rPr lang="en-US" dirty="0"/>
              <a:t>We’ll use </a:t>
            </a:r>
            <a:r>
              <a:rPr lang="en-US" dirty="0" err="1"/>
              <a:t>Javascript</a:t>
            </a:r>
            <a:r>
              <a:rPr lang="en-US" dirty="0"/>
              <a:t> in the backend. (server-side)</a:t>
            </a:r>
          </a:p>
          <a:p>
            <a:r>
              <a:rPr lang="en-US" dirty="0"/>
              <a:t>A JavaScript program (or Node-RED function) is a list of programming statements.</a:t>
            </a:r>
          </a:p>
          <a:p>
            <a:r>
              <a:rPr lang="en-US" dirty="0"/>
              <a:t>Semicolons separate JavaScript statements.</a:t>
            </a:r>
          </a:p>
          <a:p>
            <a:r>
              <a:rPr lang="en-US" dirty="0"/>
              <a:t>JavaScript ignores multiple spaces.</a:t>
            </a:r>
          </a:p>
          <a:p>
            <a:r>
              <a:rPr lang="en-US" dirty="0"/>
              <a:t>	Add a semicolon at the end of each executable statement:</a:t>
            </a:r>
          </a:p>
          <a:p>
            <a:endParaRPr lang="en-US" dirty="0"/>
          </a:p>
          <a:p>
            <a:endParaRPr lang="en-US" dirty="0"/>
          </a:p>
          <a:p>
            <a:r>
              <a:rPr lang="en-US" dirty="0"/>
              <a:t>	</a:t>
            </a:r>
          </a:p>
        </p:txBody>
      </p:sp>
      <p:sp>
        <p:nvSpPr>
          <p:cNvPr id="3" name="Title 2">
            <a:extLst>
              <a:ext uri="{FF2B5EF4-FFF2-40B4-BE49-F238E27FC236}">
                <a16:creationId xmlns:a16="http://schemas.microsoft.com/office/drawing/2014/main" id="{0F01883A-2090-C1ED-FF06-26DA27524DE1}"/>
              </a:ext>
            </a:extLst>
          </p:cNvPr>
          <p:cNvSpPr>
            <a:spLocks noGrp="1"/>
          </p:cNvSpPr>
          <p:nvPr>
            <p:ph type="title"/>
          </p:nvPr>
        </p:nvSpPr>
        <p:spPr/>
        <p:txBody>
          <a:bodyPr/>
          <a:lstStyle/>
          <a:p>
            <a:r>
              <a:rPr lang="en-US" dirty="0" err="1"/>
              <a:t>Javascript</a:t>
            </a:r>
            <a:r>
              <a:rPr lang="en-US" dirty="0"/>
              <a:t> : intro</a:t>
            </a:r>
          </a:p>
        </p:txBody>
      </p:sp>
      <p:sp>
        <p:nvSpPr>
          <p:cNvPr id="4" name="Date Placeholder 3">
            <a:extLst>
              <a:ext uri="{FF2B5EF4-FFF2-40B4-BE49-F238E27FC236}">
                <a16:creationId xmlns:a16="http://schemas.microsoft.com/office/drawing/2014/main" id="{FD5B81EF-E332-2F8B-7FC9-05FC09934EB3}"/>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CF3E317-01C3-2D01-055A-9C7072E86CB6}"/>
              </a:ext>
            </a:extLst>
          </p:cNvPr>
          <p:cNvSpPr>
            <a:spLocks noGrp="1"/>
          </p:cNvSpPr>
          <p:nvPr>
            <p:ph type="sldNum" sz="quarter" idx="4"/>
          </p:nvPr>
        </p:nvSpPr>
        <p:spPr/>
        <p:txBody>
          <a:bodyPr/>
          <a:lstStyle/>
          <a:p>
            <a:fld id="{B7527A74-2D87-4307-9531-5A57D9647EEB}" type="slidenum">
              <a:rPr lang="nl-BE" smtClean="0"/>
              <a:pPr/>
              <a:t>7</a:t>
            </a:fld>
            <a:endParaRPr lang="nl-BE" dirty="0"/>
          </a:p>
        </p:txBody>
      </p:sp>
      <p:pic>
        <p:nvPicPr>
          <p:cNvPr id="7" name="Picture 6">
            <a:extLst>
              <a:ext uri="{FF2B5EF4-FFF2-40B4-BE49-F238E27FC236}">
                <a16:creationId xmlns:a16="http://schemas.microsoft.com/office/drawing/2014/main" id="{F02AE397-B1E4-1421-B8FC-38D4FF1330DE}"/>
              </a:ext>
            </a:extLst>
          </p:cNvPr>
          <p:cNvPicPr>
            <a:picLocks noChangeAspect="1"/>
          </p:cNvPicPr>
          <p:nvPr/>
        </p:nvPicPr>
        <p:blipFill>
          <a:blip r:embed="rId3"/>
          <a:stretch>
            <a:fillRect/>
          </a:stretch>
        </p:blipFill>
        <p:spPr>
          <a:xfrm>
            <a:off x="3676507" y="7165729"/>
            <a:ext cx="7011378" cy="1533739"/>
          </a:xfrm>
          <a:prstGeom prst="rect">
            <a:avLst/>
          </a:prstGeom>
        </p:spPr>
      </p:pic>
    </p:spTree>
    <p:extLst>
      <p:ext uri="{BB962C8B-B14F-4D97-AF65-F5344CB8AC3E}">
        <p14:creationId xmlns:p14="http://schemas.microsoft.com/office/powerpoint/2010/main" val="3090655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E02082-0256-59DC-C22C-5EDA752138C5}"/>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JavaScript statements can be grouped together in code blocks, inside curly brackets {...}.</a:t>
            </a:r>
          </a:p>
          <a:p>
            <a:pPr marL="571500" indent="-571500">
              <a:buFont typeface="Arial" panose="020B0604020202020204" pitchFamily="34" charset="0"/>
              <a:buChar char="•"/>
            </a:pPr>
            <a:r>
              <a:rPr lang="en-US" dirty="0"/>
              <a:t>The purpose of code blocks is to define statements to be executed together.</a:t>
            </a:r>
          </a:p>
          <a:p>
            <a:pPr marL="571500" indent="-571500">
              <a:buFont typeface="Arial" panose="020B0604020202020204" pitchFamily="34" charset="0"/>
              <a:buChar char="•"/>
            </a:pPr>
            <a:r>
              <a:rPr lang="en-US" dirty="0"/>
              <a:t>One place you will find statements grouped together in blocks, is in JavaScript if statement:</a:t>
            </a:r>
          </a:p>
        </p:txBody>
      </p:sp>
      <p:sp>
        <p:nvSpPr>
          <p:cNvPr id="3" name="Title 2">
            <a:extLst>
              <a:ext uri="{FF2B5EF4-FFF2-40B4-BE49-F238E27FC236}">
                <a16:creationId xmlns:a16="http://schemas.microsoft.com/office/drawing/2014/main" id="{0F01883A-2090-C1ED-FF06-26DA27524DE1}"/>
              </a:ext>
            </a:extLst>
          </p:cNvPr>
          <p:cNvSpPr>
            <a:spLocks noGrp="1"/>
          </p:cNvSpPr>
          <p:nvPr>
            <p:ph type="title"/>
          </p:nvPr>
        </p:nvSpPr>
        <p:spPr/>
        <p:txBody>
          <a:bodyPr/>
          <a:lstStyle/>
          <a:p>
            <a:r>
              <a:rPr lang="en-US" dirty="0" err="1"/>
              <a:t>Javascript</a:t>
            </a:r>
            <a:r>
              <a:rPr lang="en-US" dirty="0"/>
              <a:t> : intro</a:t>
            </a:r>
          </a:p>
        </p:txBody>
      </p:sp>
      <p:sp>
        <p:nvSpPr>
          <p:cNvPr id="4" name="Date Placeholder 3">
            <a:extLst>
              <a:ext uri="{FF2B5EF4-FFF2-40B4-BE49-F238E27FC236}">
                <a16:creationId xmlns:a16="http://schemas.microsoft.com/office/drawing/2014/main" id="{FD5B81EF-E332-2F8B-7FC9-05FC09934EB3}"/>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CF3E317-01C3-2D01-055A-9C7072E86CB6}"/>
              </a:ext>
            </a:extLst>
          </p:cNvPr>
          <p:cNvSpPr>
            <a:spLocks noGrp="1"/>
          </p:cNvSpPr>
          <p:nvPr>
            <p:ph type="sldNum" sz="quarter" idx="4"/>
          </p:nvPr>
        </p:nvSpPr>
        <p:spPr/>
        <p:txBody>
          <a:bodyPr/>
          <a:lstStyle/>
          <a:p>
            <a:fld id="{B7527A74-2D87-4307-9531-5A57D9647EEB}" type="slidenum">
              <a:rPr lang="nl-BE" smtClean="0"/>
              <a:pPr/>
              <a:t>8</a:t>
            </a:fld>
            <a:endParaRPr lang="nl-BE" dirty="0"/>
          </a:p>
        </p:txBody>
      </p:sp>
      <p:pic>
        <p:nvPicPr>
          <p:cNvPr id="8" name="Picture 7">
            <a:extLst>
              <a:ext uri="{FF2B5EF4-FFF2-40B4-BE49-F238E27FC236}">
                <a16:creationId xmlns:a16="http://schemas.microsoft.com/office/drawing/2014/main" id="{DE974873-4A1A-8C66-E936-E1B0CF297EB4}"/>
              </a:ext>
            </a:extLst>
          </p:cNvPr>
          <p:cNvPicPr>
            <a:picLocks noChangeAspect="1"/>
          </p:cNvPicPr>
          <p:nvPr/>
        </p:nvPicPr>
        <p:blipFill>
          <a:blip r:embed="rId2"/>
          <a:stretch>
            <a:fillRect/>
          </a:stretch>
        </p:blipFill>
        <p:spPr>
          <a:xfrm>
            <a:off x="3544908" y="6266502"/>
            <a:ext cx="7176569" cy="1963097"/>
          </a:xfrm>
          <a:prstGeom prst="rect">
            <a:avLst/>
          </a:prstGeom>
        </p:spPr>
      </p:pic>
    </p:spTree>
    <p:extLst>
      <p:ext uri="{BB962C8B-B14F-4D97-AF65-F5344CB8AC3E}">
        <p14:creationId xmlns:p14="http://schemas.microsoft.com/office/powerpoint/2010/main" val="1331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E02082-0256-59DC-C22C-5EDA752138C5}"/>
              </a:ext>
            </a:extLst>
          </p:cNvPr>
          <p:cNvSpPr>
            <a:spLocks noGrp="1"/>
          </p:cNvSpPr>
          <p:nvPr>
            <p:ph type="body" sz="quarter" idx="17"/>
          </p:nvPr>
        </p:nvSpPr>
        <p:spPr>
          <a:xfrm>
            <a:off x="1050131" y="2354401"/>
            <a:ext cx="16664291" cy="6103800"/>
          </a:xfrm>
        </p:spPr>
        <p:txBody>
          <a:bodyPr/>
          <a:lstStyle/>
          <a:p>
            <a:pPr marL="571500" indent="-571500">
              <a:buFont typeface="Arial" panose="020B0604020202020204" pitchFamily="34" charset="0"/>
              <a:buChar char="•"/>
            </a:pPr>
            <a:r>
              <a:rPr lang="en-US" dirty="0"/>
              <a:t>In a programming language, variables are used to store data values.</a:t>
            </a:r>
          </a:p>
          <a:p>
            <a:pPr marL="571500" indent="-571500">
              <a:buFont typeface="Arial" panose="020B0604020202020204" pitchFamily="34" charset="0"/>
              <a:buChar char="•"/>
            </a:pPr>
            <a:r>
              <a:rPr lang="en-US" dirty="0"/>
              <a:t>JavaScript uses the keywords var, let and const to declare variables.</a:t>
            </a:r>
          </a:p>
          <a:p>
            <a:pPr marL="571500" indent="-571500">
              <a:buFont typeface="Arial" panose="020B0604020202020204" pitchFamily="34" charset="0"/>
              <a:buChar char="•"/>
            </a:pPr>
            <a:r>
              <a:rPr lang="en-US" dirty="0"/>
              <a:t>An equal sign is used to assign values to variables.</a:t>
            </a:r>
          </a:p>
          <a:p>
            <a:pPr marL="571500" indent="-571500">
              <a:buFont typeface="Arial" panose="020B0604020202020204" pitchFamily="34" charset="0"/>
              <a:buChar char="•"/>
            </a:pPr>
            <a:r>
              <a:rPr lang="en-US" dirty="0"/>
              <a:t>In this example, x is defined as a variable. Then, x is assigned (given) the value 6:</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Numbers are written with or without decimals:  10    16.78</a:t>
            </a:r>
          </a:p>
          <a:p>
            <a:pPr marL="571500" indent="-571500">
              <a:buFont typeface="Arial" panose="020B0604020202020204" pitchFamily="34" charset="0"/>
              <a:buChar char="•"/>
            </a:pPr>
            <a:r>
              <a:rPr lang="en-US" dirty="0"/>
              <a:t>Strings are text, written within double or single quotes: “SEM”    ‘SEM’</a:t>
            </a:r>
          </a:p>
        </p:txBody>
      </p:sp>
      <p:sp>
        <p:nvSpPr>
          <p:cNvPr id="3" name="Title 2">
            <a:extLst>
              <a:ext uri="{FF2B5EF4-FFF2-40B4-BE49-F238E27FC236}">
                <a16:creationId xmlns:a16="http://schemas.microsoft.com/office/drawing/2014/main" id="{0F01883A-2090-C1ED-FF06-26DA27524DE1}"/>
              </a:ext>
            </a:extLst>
          </p:cNvPr>
          <p:cNvSpPr>
            <a:spLocks noGrp="1"/>
          </p:cNvSpPr>
          <p:nvPr>
            <p:ph type="title"/>
          </p:nvPr>
        </p:nvSpPr>
        <p:spPr/>
        <p:txBody>
          <a:bodyPr/>
          <a:lstStyle/>
          <a:p>
            <a:r>
              <a:rPr lang="en-US" dirty="0" err="1"/>
              <a:t>Javascript</a:t>
            </a:r>
            <a:r>
              <a:rPr lang="en-US" dirty="0"/>
              <a:t> : intro variables</a:t>
            </a:r>
          </a:p>
        </p:txBody>
      </p:sp>
      <p:sp>
        <p:nvSpPr>
          <p:cNvPr id="4" name="Date Placeholder 3">
            <a:extLst>
              <a:ext uri="{FF2B5EF4-FFF2-40B4-BE49-F238E27FC236}">
                <a16:creationId xmlns:a16="http://schemas.microsoft.com/office/drawing/2014/main" id="{FD5B81EF-E332-2F8B-7FC9-05FC09934EB3}"/>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CF3E317-01C3-2D01-055A-9C7072E86CB6}"/>
              </a:ext>
            </a:extLst>
          </p:cNvPr>
          <p:cNvSpPr>
            <a:spLocks noGrp="1"/>
          </p:cNvSpPr>
          <p:nvPr>
            <p:ph type="sldNum" sz="quarter" idx="4"/>
          </p:nvPr>
        </p:nvSpPr>
        <p:spPr/>
        <p:txBody>
          <a:bodyPr/>
          <a:lstStyle/>
          <a:p>
            <a:fld id="{B7527A74-2D87-4307-9531-5A57D9647EEB}" type="slidenum">
              <a:rPr lang="nl-BE" smtClean="0"/>
              <a:pPr/>
              <a:t>9</a:t>
            </a:fld>
            <a:endParaRPr lang="nl-BE" dirty="0"/>
          </a:p>
        </p:txBody>
      </p:sp>
      <p:pic>
        <p:nvPicPr>
          <p:cNvPr id="10" name="Picture 9">
            <a:extLst>
              <a:ext uri="{FF2B5EF4-FFF2-40B4-BE49-F238E27FC236}">
                <a16:creationId xmlns:a16="http://schemas.microsoft.com/office/drawing/2014/main" id="{19D31388-7B93-557B-9A43-236048949AE4}"/>
              </a:ext>
            </a:extLst>
          </p:cNvPr>
          <p:cNvPicPr>
            <a:picLocks noChangeAspect="1"/>
          </p:cNvPicPr>
          <p:nvPr/>
        </p:nvPicPr>
        <p:blipFill>
          <a:blip r:embed="rId2"/>
          <a:stretch>
            <a:fillRect/>
          </a:stretch>
        </p:blipFill>
        <p:spPr>
          <a:xfrm>
            <a:off x="6395344" y="5143500"/>
            <a:ext cx="2748656" cy="1109705"/>
          </a:xfrm>
          <a:prstGeom prst="rect">
            <a:avLst/>
          </a:prstGeom>
        </p:spPr>
      </p:pic>
    </p:spTree>
    <p:extLst>
      <p:ext uri="{BB962C8B-B14F-4D97-AF65-F5344CB8AC3E}">
        <p14:creationId xmlns:p14="http://schemas.microsoft.com/office/powerpoint/2010/main" val="3048981647"/>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Technologiepijler.potx" id="{E004F2A4-EE30-489D-8A09-F59DFBAE85B3}" vid="{143A40C1-44E0-49E9-938B-91E33A83B54B}"/>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262888-F09E-46E7-B516-EA20DEF8D4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3.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 ds:uri="ce6df1c5-48ad-441c-b72a-0cef53d584f5"/>
  </ds:schemaRefs>
</ds:datastoreItem>
</file>

<file path=docProps/app.xml><?xml version="1.0" encoding="utf-8"?>
<Properties xmlns="http://schemas.openxmlformats.org/officeDocument/2006/extended-properties" xmlns:vt="http://schemas.openxmlformats.org/officeDocument/2006/docPropsVTypes">
  <Template>01 Industrie 4.0 roadmap intro nodered</Template>
  <TotalTime>8996</TotalTime>
  <Words>2156</Words>
  <Application>Microsoft Office PowerPoint</Application>
  <PresentationFormat>Custom</PresentationFormat>
  <Paragraphs>276</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 Rounded MT Bold</vt:lpstr>
      <vt:lpstr>Calibri</vt:lpstr>
      <vt:lpstr>Calibri Light</vt:lpstr>
      <vt:lpstr>Consolas</vt:lpstr>
      <vt:lpstr>Howest NL</vt:lpstr>
      <vt:lpstr>Datacaptatie &amp; visualisatie</vt:lpstr>
      <vt:lpstr>Node-RED : messages</vt:lpstr>
      <vt:lpstr>Node-RED : structure of message</vt:lpstr>
      <vt:lpstr>Node-RED : functions</vt:lpstr>
      <vt:lpstr>Javascript</vt:lpstr>
      <vt:lpstr>Node.js</vt:lpstr>
      <vt:lpstr>Javascript : intro</vt:lpstr>
      <vt:lpstr>Javascript : intro</vt:lpstr>
      <vt:lpstr>Javascript : intro variables</vt:lpstr>
      <vt:lpstr>Javascript : intro variables</vt:lpstr>
      <vt:lpstr>Javascript : intro variables</vt:lpstr>
      <vt:lpstr>Javascript : intro variables</vt:lpstr>
      <vt:lpstr>Javascript : comment</vt:lpstr>
      <vt:lpstr>Javascript : identifiers/names</vt:lpstr>
      <vt:lpstr>Javascript : arimetric operators</vt:lpstr>
      <vt:lpstr>Javascript : assignment operators</vt:lpstr>
      <vt:lpstr>Javascript equality operator</vt:lpstr>
      <vt:lpstr>Javascript : datatypes</vt:lpstr>
      <vt:lpstr>Javascript :  arrays</vt:lpstr>
      <vt:lpstr>Javascript : conditional statements</vt:lpstr>
      <vt:lpstr>Javascript : loop</vt:lpstr>
      <vt:lpstr>Javascript : for loop</vt:lpstr>
      <vt:lpstr>Javascript : for in</vt:lpstr>
      <vt:lpstr>Javascript : for of</vt:lpstr>
      <vt:lpstr>Node-RED : writing a function</vt:lpstr>
      <vt:lpstr>Node-RED : Multiple outputs </vt:lpstr>
      <vt:lpstr>Node-RED : Multiple messages</vt:lpstr>
      <vt:lpstr>Node-red : Multiple messages</vt:lpstr>
      <vt:lpstr>Logging</vt:lpstr>
      <vt:lpstr>Exercise</vt:lpstr>
      <vt:lpstr>Exercise 1</vt:lpstr>
      <vt:lpstr>Exercise 2a</vt:lpstr>
      <vt:lpstr>Exercise 2b</vt:lpstr>
      <vt:lpstr>Exercise 2C</vt:lpstr>
      <vt:lpstr>Exercise 3</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Bostyn Henk</dc:creator>
  <cp:lastModifiedBy>Henk BOSTYN</cp:lastModifiedBy>
  <cp:revision>2</cp:revision>
  <dcterms:created xsi:type="dcterms:W3CDTF">2024-09-17T10:55:48Z</dcterms:created>
  <dcterms:modified xsi:type="dcterms:W3CDTF">2025-10-09T17:12:27Z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